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6" Type="http://schemas.microsoft.com/office/2020/02/relationships/classificationlabels" Target="docMetadata/LabelInfo.xml" /><Relationship Id="rId5" Type="http://schemas.openxmlformats.org/officeDocument/2006/relationships/custom-properties" Target="docProps/custom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4"/>
  </p:sldMasterIdLst>
  <p:notesMasterIdLst>
    <p:notesMasterId r:id="rId15"/>
  </p:notesMasterIdLst>
  <p:handoutMasterIdLst>
    <p:handoutMasterId r:id="rId16"/>
  </p:handoutMasterIdLst>
  <p:sldIdLst>
    <p:sldId id="278" r:id="rId5"/>
    <p:sldId id="282" r:id="rId6"/>
    <p:sldId id="271" r:id="rId7"/>
    <p:sldId id="283" r:id="rId8"/>
    <p:sldId id="284" r:id="rId9"/>
    <p:sldId id="293" r:id="rId10"/>
    <p:sldId id="287" r:id="rId11"/>
    <p:sldId id="286" r:id="rId12"/>
    <p:sldId id="288" r:id="rId13"/>
    <p:sldId id="29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5388" autoAdjust="0"/>
  </p:normalViewPr>
  <p:slideViewPr>
    <p:cSldViewPr snapToGrid="0">
      <p:cViewPr>
        <p:scale>
          <a:sx n="67" d="100"/>
          <a:sy n="67" d="100"/>
        </p:scale>
        <p:origin x="816" y="12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3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slide" Target="slides/slide9.xml" /><Relationship Id="rId18" Type="http://schemas.openxmlformats.org/officeDocument/2006/relationships/viewProps" Target="viewProps.xml" /><Relationship Id="rId3" Type="http://schemas.openxmlformats.org/officeDocument/2006/relationships/customXml" Target="../customXml/item3.xml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presProps" Target="presProps.xml" /><Relationship Id="rId2" Type="http://schemas.openxmlformats.org/officeDocument/2006/relationships/customXml" Target="../customXml/item2.xml" /><Relationship Id="rId16" Type="http://schemas.openxmlformats.org/officeDocument/2006/relationships/handoutMaster" Target="handoutMasters/handoutMaster1.xml" /><Relationship Id="rId20" Type="http://schemas.openxmlformats.org/officeDocument/2006/relationships/tableStyles" Target="tableStyles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5" Type="http://schemas.openxmlformats.org/officeDocument/2006/relationships/slide" Target="slides/slide1.xml" /><Relationship Id="rId15" Type="http://schemas.openxmlformats.org/officeDocument/2006/relationships/notesMaster" Target="notesMasters/notesMaster1.xml" /><Relationship Id="rId10" Type="http://schemas.openxmlformats.org/officeDocument/2006/relationships/slide" Target="slides/slide6.xml" /><Relationship Id="rId19" Type="http://schemas.openxmlformats.org/officeDocument/2006/relationships/theme" Target="theme/theme1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slide" Target="slides/slide10.xml" 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image" Target="../media/image5.svg" /><Relationship Id="rId1" Type="http://schemas.openxmlformats.org/officeDocument/2006/relationships/image" Target="../media/image4.png" /><Relationship Id="rId4" Type="http://schemas.openxmlformats.org/officeDocument/2006/relationships/image" Target="../media/image7.svg" 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9.svg" /><Relationship Id="rId1" Type="http://schemas.openxmlformats.org/officeDocument/2006/relationships/image" Target="../media/image8.png" /><Relationship Id="rId4" Type="http://schemas.openxmlformats.org/officeDocument/2006/relationships/image" Target="../media/image11.svg" 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image" Target="../media/image5.svg" /><Relationship Id="rId1" Type="http://schemas.openxmlformats.org/officeDocument/2006/relationships/image" Target="../media/image4.png" /><Relationship Id="rId4" Type="http://schemas.openxmlformats.org/officeDocument/2006/relationships/image" Target="../media/image7.svg" 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9.svg" /><Relationship Id="rId1" Type="http://schemas.openxmlformats.org/officeDocument/2006/relationships/image" Target="../media/image8.png" /><Relationship Id="rId4" Type="http://schemas.openxmlformats.org/officeDocument/2006/relationships/image" Target="../media/image11.svg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96FA0D-F29C-440E-B6F8-797EC21ABFED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AEE420A7-DEEA-4CA9-8D32-17E942204D44}">
      <dgm:prSet/>
      <dgm:spPr/>
      <dgm:t>
        <a:bodyPr/>
        <a:lstStyle/>
        <a:p>
          <a:pPr>
            <a:defRPr b="1"/>
          </a:pPr>
          <a:r>
            <a: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 Scope</a:t>
          </a:r>
          <a:r>
            <a:rPr lang="en-US" dirty="0"/>
            <a:t>:</a:t>
          </a:r>
        </a:p>
      </dgm:t>
    </dgm:pt>
    <dgm:pt modelId="{3865FA1B-69BC-4365-B7D9-EB3283B53276}" type="parTrans" cxnId="{0448F0A8-8F88-49F7-8704-F8A064BB4CE8}">
      <dgm:prSet/>
      <dgm:spPr/>
      <dgm:t>
        <a:bodyPr/>
        <a:lstStyle/>
        <a:p>
          <a:endParaRPr lang="en-US"/>
        </a:p>
      </dgm:t>
    </dgm:pt>
    <dgm:pt modelId="{DB32D5AC-DE6B-447F-BF2B-2B9C7213F757}" type="sibTrans" cxnId="{0448F0A8-8F88-49F7-8704-F8A064BB4CE8}">
      <dgm:prSet/>
      <dgm:spPr/>
      <dgm:t>
        <a:bodyPr/>
        <a:lstStyle/>
        <a:p>
          <a:endParaRPr lang="en-US"/>
        </a:p>
      </dgm:t>
    </dgm:pt>
    <dgm:pt modelId="{B73EA21B-A837-471E-A92E-FEF1799A2F65}">
      <dgm:prSet/>
      <dgm:spPr/>
      <dgm:t>
        <a:bodyPr/>
        <a:lstStyle/>
        <a:p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Wi-Fi installation in all schools</a:t>
          </a:r>
        </a:p>
      </dgm:t>
    </dgm:pt>
    <dgm:pt modelId="{731792ED-9E36-428C-8A3A-F127301F8165}" type="parTrans" cxnId="{0DFACE1B-1E57-47F8-A9B0-2B992FACA27B}">
      <dgm:prSet/>
      <dgm:spPr/>
      <dgm:t>
        <a:bodyPr/>
        <a:lstStyle/>
        <a:p>
          <a:endParaRPr lang="en-US"/>
        </a:p>
      </dgm:t>
    </dgm:pt>
    <dgm:pt modelId="{79A363F1-9976-4CFC-8EC9-A12961CB15DF}" type="sibTrans" cxnId="{0DFACE1B-1E57-47F8-A9B0-2B992FACA27B}">
      <dgm:prSet/>
      <dgm:spPr/>
      <dgm:t>
        <a:bodyPr/>
        <a:lstStyle/>
        <a:p>
          <a:endParaRPr lang="en-US"/>
        </a:p>
      </dgm:t>
    </dgm:pt>
    <dgm:pt modelId="{C2D1F0EA-569A-4057-A347-15DDA125AA38}">
      <dgm:prSet/>
      <dgm:spPr/>
      <dgm:t>
        <a:bodyPr/>
        <a:lstStyle/>
        <a:p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Internet access and educational server connection</a:t>
          </a:r>
        </a:p>
      </dgm:t>
    </dgm:pt>
    <dgm:pt modelId="{8C73B4E4-9AB6-4B84-A7FB-D050B74419BF}" type="parTrans" cxnId="{F62B9719-1C16-4732-85FD-63E68BA29EFC}">
      <dgm:prSet/>
      <dgm:spPr/>
      <dgm:t>
        <a:bodyPr/>
        <a:lstStyle/>
        <a:p>
          <a:endParaRPr lang="en-US"/>
        </a:p>
      </dgm:t>
    </dgm:pt>
    <dgm:pt modelId="{2425EDA2-5A58-4C93-9F70-7C1FB7ED1F1A}" type="sibTrans" cxnId="{F62B9719-1C16-4732-85FD-63E68BA29EFC}">
      <dgm:prSet/>
      <dgm:spPr/>
      <dgm:t>
        <a:bodyPr/>
        <a:lstStyle/>
        <a:p>
          <a:endParaRPr lang="en-US"/>
        </a:p>
      </dgm:t>
    </dgm:pt>
    <dgm:pt modelId="{855CC29C-3EC2-44B5-8890-665F72FF15F0}">
      <dgm:prSet/>
      <dgm:spPr/>
      <dgm:t>
        <a:bodyPr/>
        <a:lstStyle/>
        <a:p>
          <a:pPr>
            <a:defRPr b="1"/>
          </a:pPr>
          <a:r>
            <a: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Out of Scope</a:t>
          </a:r>
          <a:r>
            <a:rPr lang="en-US" dirty="0"/>
            <a:t>:</a:t>
          </a:r>
        </a:p>
      </dgm:t>
    </dgm:pt>
    <dgm:pt modelId="{A8F63790-4BC3-4A0F-AF14-037A516E6429}" type="parTrans" cxnId="{0ED0FC42-AF84-4752-AD91-BC9ADAA49408}">
      <dgm:prSet/>
      <dgm:spPr/>
      <dgm:t>
        <a:bodyPr/>
        <a:lstStyle/>
        <a:p>
          <a:endParaRPr lang="en-US"/>
        </a:p>
      </dgm:t>
    </dgm:pt>
    <dgm:pt modelId="{87CE7E8A-4117-4649-AA64-6A0672B384DA}" type="sibTrans" cxnId="{0ED0FC42-AF84-4752-AD91-BC9ADAA49408}">
      <dgm:prSet/>
      <dgm:spPr/>
      <dgm:t>
        <a:bodyPr/>
        <a:lstStyle/>
        <a:p>
          <a:endParaRPr lang="en-US"/>
        </a:p>
      </dgm:t>
    </dgm:pt>
    <dgm:pt modelId="{6E090565-42A5-4A71-AE52-6E8B262460AB}">
      <dgm:prSet/>
      <dgm:spPr/>
      <dgm:t>
        <a:bodyPr/>
        <a:lstStyle/>
        <a:p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Development of custom educational software</a:t>
          </a:r>
        </a:p>
      </dgm:t>
    </dgm:pt>
    <dgm:pt modelId="{FD71C4D7-760B-4902-BDED-9B8D48B09D7D}" type="parTrans" cxnId="{B47EAE8B-AAC4-485E-8AB8-F884332E779C}">
      <dgm:prSet/>
      <dgm:spPr/>
      <dgm:t>
        <a:bodyPr/>
        <a:lstStyle/>
        <a:p>
          <a:endParaRPr lang="en-US"/>
        </a:p>
      </dgm:t>
    </dgm:pt>
    <dgm:pt modelId="{79F5A6F3-E115-4885-9A5D-A8AB54AC43D7}" type="sibTrans" cxnId="{B47EAE8B-AAC4-485E-8AB8-F884332E779C}">
      <dgm:prSet/>
      <dgm:spPr/>
      <dgm:t>
        <a:bodyPr/>
        <a:lstStyle/>
        <a:p>
          <a:endParaRPr lang="en-US"/>
        </a:p>
      </dgm:t>
    </dgm:pt>
    <dgm:pt modelId="{0E5F5165-AC8F-46DB-95B5-80C9E2560DC7}">
      <dgm:prSet/>
      <dgm:spPr/>
      <dgm:t>
        <a:bodyPr/>
        <a:lstStyle/>
        <a:p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Provision of student devices</a:t>
          </a:r>
        </a:p>
      </dgm:t>
    </dgm:pt>
    <dgm:pt modelId="{EDAD8C8F-0CBC-4073-B792-42030B90AF27}" type="parTrans" cxnId="{3EEBE44E-895C-4F36-A20C-D43E72C24A3B}">
      <dgm:prSet/>
      <dgm:spPr/>
      <dgm:t>
        <a:bodyPr/>
        <a:lstStyle/>
        <a:p>
          <a:endParaRPr lang="en-US"/>
        </a:p>
      </dgm:t>
    </dgm:pt>
    <dgm:pt modelId="{00C3AC4A-1E08-49E4-AC71-CB7653EEBDA8}" type="sibTrans" cxnId="{3EEBE44E-895C-4F36-A20C-D43E72C24A3B}">
      <dgm:prSet/>
      <dgm:spPr/>
      <dgm:t>
        <a:bodyPr/>
        <a:lstStyle/>
        <a:p>
          <a:endParaRPr lang="en-US"/>
        </a:p>
      </dgm:t>
    </dgm:pt>
    <dgm:pt modelId="{52498C9D-5BAC-4E62-95D0-992E713858F9}" type="pres">
      <dgm:prSet presAssocID="{8B96FA0D-F29C-440E-B6F8-797EC21ABFED}" presName="root" presStyleCnt="0">
        <dgm:presLayoutVars>
          <dgm:dir/>
          <dgm:resizeHandles val="exact"/>
        </dgm:presLayoutVars>
      </dgm:prSet>
      <dgm:spPr/>
    </dgm:pt>
    <dgm:pt modelId="{42067B4D-F988-48C0-8D94-1F772B63639D}" type="pres">
      <dgm:prSet presAssocID="{AEE420A7-DEEA-4CA9-8D32-17E942204D44}" presName="compNode" presStyleCnt="0"/>
      <dgm:spPr/>
    </dgm:pt>
    <dgm:pt modelId="{35E1C0DD-C287-4752-BCB4-885848ED90A5}" type="pres">
      <dgm:prSet presAssocID="{AEE420A7-DEEA-4CA9-8D32-17E942204D4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"/>
        </a:ext>
      </dgm:extLst>
    </dgm:pt>
    <dgm:pt modelId="{4B130065-8E5D-4C82-B038-331324C3D29C}" type="pres">
      <dgm:prSet presAssocID="{AEE420A7-DEEA-4CA9-8D32-17E942204D44}" presName="iconSpace" presStyleCnt="0"/>
      <dgm:spPr/>
    </dgm:pt>
    <dgm:pt modelId="{37D118C4-5F6B-48A2-A505-BE93EFB82FA8}" type="pres">
      <dgm:prSet presAssocID="{AEE420A7-DEEA-4CA9-8D32-17E942204D44}" presName="parTx" presStyleLbl="revTx" presStyleIdx="0" presStyleCnt="4">
        <dgm:presLayoutVars>
          <dgm:chMax val="0"/>
          <dgm:chPref val="0"/>
        </dgm:presLayoutVars>
      </dgm:prSet>
      <dgm:spPr/>
    </dgm:pt>
    <dgm:pt modelId="{D651C6C1-AC3C-4324-BE70-77AF59533044}" type="pres">
      <dgm:prSet presAssocID="{AEE420A7-DEEA-4CA9-8D32-17E942204D44}" presName="txSpace" presStyleCnt="0"/>
      <dgm:spPr/>
    </dgm:pt>
    <dgm:pt modelId="{1EE2D796-CF64-4706-B269-E4333C9B1A5D}" type="pres">
      <dgm:prSet presAssocID="{AEE420A7-DEEA-4CA9-8D32-17E942204D44}" presName="desTx" presStyleLbl="revTx" presStyleIdx="1" presStyleCnt="4">
        <dgm:presLayoutVars/>
      </dgm:prSet>
      <dgm:spPr/>
    </dgm:pt>
    <dgm:pt modelId="{37E6DDDA-5557-4128-B0AD-721ACAB78670}" type="pres">
      <dgm:prSet presAssocID="{DB32D5AC-DE6B-447F-BF2B-2B9C7213F757}" presName="sibTrans" presStyleCnt="0"/>
      <dgm:spPr/>
    </dgm:pt>
    <dgm:pt modelId="{CFCF0B44-A5A1-4777-9DCB-1E675DC9CDDE}" type="pres">
      <dgm:prSet presAssocID="{855CC29C-3EC2-44B5-8890-665F72FF15F0}" presName="compNode" presStyleCnt="0"/>
      <dgm:spPr/>
    </dgm:pt>
    <dgm:pt modelId="{049E899E-54CD-477A-BD07-F379ECA6C4C8}" type="pres">
      <dgm:prSet presAssocID="{855CC29C-3EC2-44B5-8890-665F72FF15F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F322ADB4-1D7B-418C-BF4A-9F75B90CC190}" type="pres">
      <dgm:prSet presAssocID="{855CC29C-3EC2-44B5-8890-665F72FF15F0}" presName="iconSpace" presStyleCnt="0"/>
      <dgm:spPr/>
    </dgm:pt>
    <dgm:pt modelId="{353DD101-6E2E-40E3-8EFF-22150187FF0B}" type="pres">
      <dgm:prSet presAssocID="{855CC29C-3EC2-44B5-8890-665F72FF15F0}" presName="parTx" presStyleLbl="revTx" presStyleIdx="2" presStyleCnt="4">
        <dgm:presLayoutVars>
          <dgm:chMax val="0"/>
          <dgm:chPref val="0"/>
        </dgm:presLayoutVars>
      </dgm:prSet>
      <dgm:spPr/>
    </dgm:pt>
    <dgm:pt modelId="{DD5D88CB-E0D4-4CE5-87E4-1765635F2DB0}" type="pres">
      <dgm:prSet presAssocID="{855CC29C-3EC2-44B5-8890-665F72FF15F0}" presName="txSpace" presStyleCnt="0"/>
      <dgm:spPr/>
    </dgm:pt>
    <dgm:pt modelId="{B0B193EB-270B-40B5-B6BF-5A4408445DC1}" type="pres">
      <dgm:prSet presAssocID="{855CC29C-3EC2-44B5-8890-665F72FF15F0}" presName="desTx" presStyleLbl="revTx" presStyleIdx="3" presStyleCnt="4">
        <dgm:presLayoutVars/>
      </dgm:prSet>
      <dgm:spPr/>
    </dgm:pt>
  </dgm:ptLst>
  <dgm:cxnLst>
    <dgm:cxn modelId="{880A8809-4CD2-4AE7-8D2C-9E3E63373540}" type="presOf" srcId="{B73EA21B-A837-471E-A92E-FEF1799A2F65}" destId="{1EE2D796-CF64-4706-B269-E4333C9B1A5D}" srcOrd="0" destOrd="0" presId="urn:microsoft.com/office/officeart/2018/5/layout/CenteredIconLabelDescriptionList"/>
    <dgm:cxn modelId="{F62B9719-1C16-4732-85FD-63E68BA29EFC}" srcId="{AEE420A7-DEEA-4CA9-8D32-17E942204D44}" destId="{C2D1F0EA-569A-4057-A347-15DDA125AA38}" srcOrd="1" destOrd="0" parTransId="{8C73B4E4-9AB6-4B84-A7FB-D050B74419BF}" sibTransId="{2425EDA2-5A58-4C93-9F70-7C1FB7ED1F1A}"/>
    <dgm:cxn modelId="{0DFACE1B-1E57-47F8-A9B0-2B992FACA27B}" srcId="{AEE420A7-DEEA-4CA9-8D32-17E942204D44}" destId="{B73EA21B-A837-471E-A92E-FEF1799A2F65}" srcOrd="0" destOrd="0" parTransId="{731792ED-9E36-428C-8A3A-F127301F8165}" sibTransId="{79A363F1-9976-4CFC-8EC9-A12961CB15DF}"/>
    <dgm:cxn modelId="{0ED0FC42-AF84-4752-AD91-BC9ADAA49408}" srcId="{8B96FA0D-F29C-440E-B6F8-797EC21ABFED}" destId="{855CC29C-3EC2-44B5-8890-665F72FF15F0}" srcOrd="1" destOrd="0" parTransId="{A8F63790-4BC3-4A0F-AF14-037A516E6429}" sibTransId="{87CE7E8A-4117-4649-AA64-6A0672B384DA}"/>
    <dgm:cxn modelId="{088D2169-1832-4C4D-9D57-4903686FFC67}" type="presOf" srcId="{8B96FA0D-F29C-440E-B6F8-797EC21ABFED}" destId="{52498C9D-5BAC-4E62-95D0-992E713858F9}" srcOrd="0" destOrd="0" presId="urn:microsoft.com/office/officeart/2018/5/layout/CenteredIconLabelDescriptionList"/>
    <dgm:cxn modelId="{3EEBE44E-895C-4F36-A20C-D43E72C24A3B}" srcId="{855CC29C-3EC2-44B5-8890-665F72FF15F0}" destId="{0E5F5165-AC8F-46DB-95B5-80C9E2560DC7}" srcOrd="1" destOrd="0" parTransId="{EDAD8C8F-0CBC-4073-B792-42030B90AF27}" sibTransId="{00C3AC4A-1E08-49E4-AC71-CB7653EEBDA8}"/>
    <dgm:cxn modelId="{F4FD5583-BBCB-408F-8402-50570D930242}" type="presOf" srcId="{AEE420A7-DEEA-4CA9-8D32-17E942204D44}" destId="{37D118C4-5F6B-48A2-A505-BE93EFB82FA8}" srcOrd="0" destOrd="0" presId="urn:microsoft.com/office/officeart/2018/5/layout/CenteredIconLabelDescriptionList"/>
    <dgm:cxn modelId="{E18CFA87-BC51-4C69-B601-8B9FDC28FB97}" type="presOf" srcId="{C2D1F0EA-569A-4057-A347-15DDA125AA38}" destId="{1EE2D796-CF64-4706-B269-E4333C9B1A5D}" srcOrd="0" destOrd="1" presId="urn:microsoft.com/office/officeart/2018/5/layout/CenteredIconLabelDescriptionList"/>
    <dgm:cxn modelId="{B47EAE8B-AAC4-485E-8AB8-F884332E779C}" srcId="{855CC29C-3EC2-44B5-8890-665F72FF15F0}" destId="{6E090565-42A5-4A71-AE52-6E8B262460AB}" srcOrd="0" destOrd="0" parTransId="{FD71C4D7-760B-4902-BDED-9B8D48B09D7D}" sibTransId="{79F5A6F3-E115-4885-9A5D-A8AB54AC43D7}"/>
    <dgm:cxn modelId="{0448F0A8-8F88-49F7-8704-F8A064BB4CE8}" srcId="{8B96FA0D-F29C-440E-B6F8-797EC21ABFED}" destId="{AEE420A7-DEEA-4CA9-8D32-17E942204D44}" srcOrd="0" destOrd="0" parTransId="{3865FA1B-69BC-4365-B7D9-EB3283B53276}" sibTransId="{DB32D5AC-DE6B-447F-BF2B-2B9C7213F757}"/>
    <dgm:cxn modelId="{319C44BB-BBAB-441D-B0E7-861E815A5675}" type="presOf" srcId="{855CC29C-3EC2-44B5-8890-665F72FF15F0}" destId="{353DD101-6E2E-40E3-8EFF-22150187FF0B}" srcOrd="0" destOrd="0" presId="urn:microsoft.com/office/officeart/2018/5/layout/CenteredIconLabelDescriptionList"/>
    <dgm:cxn modelId="{E1066AC6-D1AF-42DB-BE41-D5ADC06C1272}" type="presOf" srcId="{6E090565-42A5-4A71-AE52-6E8B262460AB}" destId="{B0B193EB-270B-40B5-B6BF-5A4408445DC1}" srcOrd="0" destOrd="0" presId="urn:microsoft.com/office/officeart/2018/5/layout/CenteredIconLabelDescriptionList"/>
    <dgm:cxn modelId="{B92E2FD0-E30A-4D11-8731-50F3CB12AFD0}" type="presOf" srcId="{0E5F5165-AC8F-46DB-95B5-80C9E2560DC7}" destId="{B0B193EB-270B-40B5-B6BF-5A4408445DC1}" srcOrd="0" destOrd="1" presId="urn:microsoft.com/office/officeart/2018/5/layout/CenteredIconLabelDescriptionList"/>
    <dgm:cxn modelId="{4E5B88BD-7E54-4A1B-BECC-461582E5B841}" type="presParOf" srcId="{52498C9D-5BAC-4E62-95D0-992E713858F9}" destId="{42067B4D-F988-48C0-8D94-1F772B63639D}" srcOrd="0" destOrd="0" presId="urn:microsoft.com/office/officeart/2018/5/layout/CenteredIconLabelDescriptionList"/>
    <dgm:cxn modelId="{19E2E15A-4FA8-4A72-BBDF-0028635A4484}" type="presParOf" srcId="{42067B4D-F988-48C0-8D94-1F772B63639D}" destId="{35E1C0DD-C287-4752-BCB4-885848ED90A5}" srcOrd="0" destOrd="0" presId="urn:microsoft.com/office/officeart/2018/5/layout/CenteredIconLabelDescriptionList"/>
    <dgm:cxn modelId="{618BECA1-D979-483A-873F-E7B8CD29E241}" type="presParOf" srcId="{42067B4D-F988-48C0-8D94-1F772B63639D}" destId="{4B130065-8E5D-4C82-B038-331324C3D29C}" srcOrd="1" destOrd="0" presId="urn:microsoft.com/office/officeart/2018/5/layout/CenteredIconLabelDescriptionList"/>
    <dgm:cxn modelId="{F4D74F06-A241-43A4-8F0E-F5BDC916A8F2}" type="presParOf" srcId="{42067B4D-F988-48C0-8D94-1F772B63639D}" destId="{37D118C4-5F6B-48A2-A505-BE93EFB82FA8}" srcOrd="2" destOrd="0" presId="urn:microsoft.com/office/officeart/2018/5/layout/CenteredIconLabelDescriptionList"/>
    <dgm:cxn modelId="{F5CBE8F1-4F1C-4965-8EDD-7448BB353F8A}" type="presParOf" srcId="{42067B4D-F988-48C0-8D94-1F772B63639D}" destId="{D651C6C1-AC3C-4324-BE70-77AF59533044}" srcOrd="3" destOrd="0" presId="urn:microsoft.com/office/officeart/2018/5/layout/CenteredIconLabelDescriptionList"/>
    <dgm:cxn modelId="{08CDA31A-D671-449E-9C85-6FB6B25B753E}" type="presParOf" srcId="{42067B4D-F988-48C0-8D94-1F772B63639D}" destId="{1EE2D796-CF64-4706-B269-E4333C9B1A5D}" srcOrd="4" destOrd="0" presId="urn:microsoft.com/office/officeart/2018/5/layout/CenteredIconLabelDescriptionList"/>
    <dgm:cxn modelId="{84383A60-7E1D-4562-80E5-6F8CCD6CBD81}" type="presParOf" srcId="{52498C9D-5BAC-4E62-95D0-992E713858F9}" destId="{37E6DDDA-5557-4128-B0AD-721ACAB78670}" srcOrd="1" destOrd="0" presId="urn:microsoft.com/office/officeart/2018/5/layout/CenteredIconLabelDescriptionList"/>
    <dgm:cxn modelId="{305F11EF-C3D7-4FCB-96E5-831F3982FA12}" type="presParOf" srcId="{52498C9D-5BAC-4E62-95D0-992E713858F9}" destId="{CFCF0B44-A5A1-4777-9DCB-1E675DC9CDDE}" srcOrd="2" destOrd="0" presId="urn:microsoft.com/office/officeart/2018/5/layout/CenteredIconLabelDescriptionList"/>
    <dgm:cxn modelId="{1C993061-1607-4D1D-B67B-CE9EDE0B4BF1}" type="presParOf" srcId="{CFCF0B44-A5A1-4777-9DCB-1E675DC9CDDE}" destId="{049E899E-54CD-477A-BD07-F379ECA6C4C8}" srcOrd="0" destOrd="0" presId="urn:microsoft.com/office/officeart/2018/5/layout/CenteredIconLabelDescriptionList"/>
    <dgm:cxn modelId="{FDA99331-6F22-4839-981D-227DDE7D8CB9}" type="presParOf" srcId="{CFCF0B44-A5A1-4777-9DCB-1E675DC9CDDE}" destId="{F322ADB4-1D7B-418C-BF4A-9F75B90CC190}" srcOrd="1" destOrd="0" presId="urn:microsoft.com/office/officeart/2018/5/layout/CenteredIconLabelDescriptionList"/>
    <dgm:cxn modelId="{F00F5E69-AA1A-48CC-B932-9B6F10E18518}" type="presParOf" srcId="{CFCF0B44-A5A1-4777-9DCB-1E675DC9CDDE}" destId="{353DD101-6E2E-40E3-8EFF-22150187FF0B}" srcOrd="2" destOrd="0" presId="urn:microsoft.com/office/officeart/2018/5/layout/CenteredIconLabelDescriptionList"/>
    <dgm:cxn modelId="{920DA190-AE26-45B4-88C3-3E2E75ADDAA0}" type="presParOf" srcId="{CFCF0B44-A5A1-4777-9DCB-1E675DC9CDDE}" destId="{DD5D88CB-E0D4-4CE5-87E4-1765635F2DB0}" srcOrd="3" destOrd="0" presId="urn:microsoft.com/office/officeart/2018/5/layout/CenteredIconLabelDescriptionList"/>
    <dgm:cxn modelId="{EB3AB24D-FB64-43E1-B455-4FC9F18AD405}" type="presParOf" srcId="{CFCF0B44-A5A1-4777-9DCB-1E675DC9CDDE}" destId="{B0B193EB-270B-40B5-B6BF-5A4408445DC1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FE64A4-49BD-4861-9025-2421E20E21FF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ED36F4-B120-434D-BADC-24B0B2E1CC51}">
      <dgm:prSet/>
      <dgm:spPr/>
      <dgm:t>
        <a:bodyPr/>
        <a:lstStyle/>
        <a:p>
          <a:r>
            <a:rPr lang="en-US" b="1"/>
            <a:t>Benefits</a:t>
          </a:r>
          <a:r>
            <a:rPr lang="en-US"/>
            <a:t>:</a:t>
          </a:r>
        </a:p>
      </dgm:t>
    </dgm:pt>
    <dgm:pt modelId="{1C6CAE31-C882-4775-BE09-2B67D1205010}" type="parTrans" cxnId="{36215C9B-98C9-4B97-9603-6785D708745D}">
      <dgm:prSet/>
      <dgm:spPr/>
      <dgm:t>
        <a:bodyPr/>
        <a:lstStyle/>
        <a:p>
          <a:endParaRPr lang="en-US"/>
        </a:p>
      </dgm:t>
    </dgm:pt>
    <dgm:pt modelId="{CA6BA178-DC64-4B05-9EEB-7FAF6BFD9484}" type="sibTrans" cxnId="{36215C9B-98C9-4B97-9603-6785D708745D}">
      <dgm:prSet/>
      <dgm:spPr/>
      <dgm:t>
        <a:bodyPr/>
        <a:lstStyle/>
        <a:p>
          <a:endParaRPr lang="en-US"/>
        </a:p>
      </dgm:t>
    </dgm:pt>
    <dgm:pt modelId="{F6E68D4E-0790-4860-86B1-59A67D328ED5}">
      <dgm:prSet/>
      <dgm:spPr/>
      <dgm:t>
        <a:bodyPr/>
        <a:lstStyle/>
        <a:p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Increased access to information</a:t>
          </a:r>
        </a:p>
      </dgm:t>
    </dgm:pt>
    <dgm:pt modelId="{678E9CF0-BA5C-4C90-9E7F-B025E5281F56}" type="parTrans" cxnId="{5F61B243-682B-4FAA-B18E-2B9F574DE8A4}">
      <dgm:prSet/>
      <dgm:spPr/>
      <dgm:t>
        <a:bodyPr/>
        <a:lstStyle/>
        <a:p>
          <a:endParaRPr lang="en-US"/>
        </a:p>
      </dgm:t>
    </dgm:pt>
    <dgm:pt modelId="{346F77AD-6B75-4701-BB64-09A413B751F0}" type="sibTrans" cxnId="{5F61B243-682B-4FAA-B18E-2B9F574DE8A4}">
      <dgm:prSet/>
      <dgm:spPr/>
      <dgm:t>
        <a:bodyPr/>
        <a:lstStyle/>
        <a:p>
          <a:endParaRPr lang="en-US"/>
        </a:p>
      </dgm:t>
    </dgm:pt>
    <dgm:pt modelId="{858BF5EF-DFE5-43CD-BBCA-578C5206AD20}">
      <dgm:prSet/>
      <dgm:spPr/>
      <dgm:t>
        <a:bodyPr/>
        <a:lstStyle/>
        <a:p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Improved educational results</a:t>
          </a:r>
        </a:p>
      </dgm:t>
    </dgm:pt>
    <dgm:pt modelId="{F7EE3D26-0DCA-4786-B088-80C0E450A549}" type="parTrans" cxnId="{D49C446F-6C3B-4CBB-8C1F-38CC6C53C604}">
      <dgm:prSet/>
      <dgm:spPr/>
      <dgm:t>
        <a:bodyPr/>
        <a:lstStyle/>
        <a:p>
          <a:endParaRPr lang="en-US"/>
        </a:p>
      </dgm:t>
    </dgm:pt>
    <dgm:pt modelId="{5D47EC9E-B313-4C5E-8237-32E317078531}" type="sibTrans" cxnId="{D49C446F-6C3B-4CBB-8C1F-38CC6C53C604}">
      <dgm:prSet/>
      <dgm:spPr/>
      <dgm:t>
        <a:bodyPr/>
        <a:lstStyle/>
        <a:p>
          <a:endParaRPr lang="en-US"/>
        </a:p>
      </dgm:t>
    </dgm:pt>
    <dgm:pt modelId="{460E0395-47C1-4438-9AD4-CE36F6056E7B}">
      <dgm:prSet/>
      <dgm:spPr/>
      <dgm:t>
        <a:bodyPr/>
        <a:lstStyle/>
        <a:p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Bridging the digital divide</a:t>
          </a:r>
        </a:p>
      </dgm:t>
    </dgm:pt>
    <dgm:pt modelId="{A1F11D71-1B2B-4FB9-B823-6B612353926C}" type="parTrans" cxnId="{B7C73708-C23D-4061-9E5B-BFA6762E1585}">
      <dgm:prSet/>
      <dgm:spPr/>
      <dgm:t>
        <a:bodyPr/>
        <a:lstStyle/>
        <a:p>
          <a:endParaRPr lang="en-US"/>
        </a:p>
      </dgm:t>
    </dgm:pt>
    <dgm:pt modelId="{2BB14741-1071-48A2-9E83-62E9727338B6}" type="sibTrans" cxnId="{B7C73708-C23D-4061-9E5B-BFA6762E1585}">
      <dgm:prSet/>
      <dgm:spPr/>
      <dgm:t>
        <a:bodyPr/>
        <a:lstStyle/>
        <a:p>
          <a:endParaRPr lang="en-US"/>
        </a:p>
      </dgm:t>
    </dgm:pt>
    <dgm:pt modelId="{7BCB4E59-5347-490B-B876-8409A9B6860B}">
      <dgm:prSet/>
      <dgm:spPr/>
      <dgm:t>
        <a:bodyPr/>
        <a:lstStyle/>
        <a:p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Preparation for a digital world</a:t>
          </a:r>
        </a:p>
      </dgm:t>
    </dgm:pt>
    <dgm:pt modelId="{21D52BF0-2845-44B5-B86E-DDC7ABF3D437}" type="parTrans" cxnId="{98A934AE-6748-4A1A-8DBE-1074BF6D2F73}">
      <dgm:prSet/>
      <dgm:spPr/>
      <dgm:t>
        <a:bodyPr/>
        <a:lstStyle/>
        <a:p>
          <a:endParaRPr lang="en-US"/>
        </a:p>
      </dgm:t>
    </dgm:pt>
    <dgm:pt modelId="{7D48E2C5-9410-4903-AFF7-C18383E4874F}" type="sibTrans" cxnId="{98A934AE-6748-4A1A-8DBE-1074BF6D2F73}">
      <dgm:prSet/>
      <dgm:spPr/>
      <dgm:t>
        <a:bodyPr/>
        <a:lstStyle/>
        <a:p>
          <a:endParaRPr lang="en-US"/>
        </a:p>
      </dgm:t>
    </dgm:pt>
    <dgm:pt modelId="{DB526933-8915-4764-9421-4C5064306419}">
      <dgm:prSet/>
      <dgm:spPr/>
      <dgm:t>
        <a:bodyPr/>
        <a:lstStyle/>
        <a:p>
          <a:r>
            <a:rPr lang="en-US" b="1" dirty="0"/>
            <a:t>Dis-benefits:</a:t>
          </a:r>
        </a:p>
      </dgm:t>
    </dgm:pt>
    <dgm:pt modelId="{9B6913DE-16C2-45BC-81AE-A47D85874A96}" type="parTrans" cxnId="{DF7F2760-BBE7-41B3-9AD3-F2B1DD8329F1}">
      <dgm:prSet/>
      <dgm:spPr/>
      <dgm:t>
        <a:bodyPr/>
        <a:lstStyle/>
        <a:p>
          <a:endParaRPr lang="en-US"/>
        </a:p>
      </dgm:t>
    </dgm:pt>
    <dgm:pt modelId="{5DC6D45D-79D6-4864-91BB-D1C67D6B07A1}" type="sibTrans" cxnId="{DF7F2760-BBE7-41B3-9AD3-F2B1DD8329F1}">
      <dgm:prSet/>
      <dgm:spPr/>
      <dgm:t>
        <a:bodyPr/>
        <a:lstStyle/>
        <a:p>
          <a:endParaRPr lang="en-US"/>
        </a:p>
      </dgm:t>
    </dgm:pt>
    <dgm:pt modelId="{9B866FCC-9DEB-4001-8F52-CF7A99178A98}">
      <dgm:prSet/>
      <dgm:spPr/>
      <dgm:t>
        <a:bodyPr/>
        <a:lstStyle/>
        <a:p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Costs and sustainability</a:t>
          </a:r>
          <a:endParaRPr lang="en-ZA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15F31E4-8A24-4258-B8B8-23D5034AD4E4}" type="parTrans" cxnId="{291DA47D-5465-4233-8B59-6CEEBB59A78E}">
      <dgm:prSet/>
      <dgm:spPr/>
      <dgm:t>
        <a:bodyPr/>
        <a:lstStyle/>
        <a:p>
          <a:endParaRPr lang="en-ZA"/>
        </a:p>
      </dgm:t>
    </dgm:pt>
    <dgm:pt modelId="{024C4A3A-0253-488F-B9EE-27E37E035471}" type="sibTrans" cxnId="{291DA47D-5465-4233-8B59-6CEEBB59A78E}">
      <dgm:prSet/>
      <dgm:spPr/>
      <dgm:t>
        <a:bodyPr/>
        <a:lstStyle/>
        <a:p>
          <a:endParaRPr lang="en-ZA"/>
        </a:p>
      </dgm:t>
    </dgm:pt>
    <dgm:pt modelId="{2FE47329-55CA-4FC7-895C-10FC59BA9D70}">
      <dgm:prSet/>
      <dgm:spPr/>
      <dgm:t>
        <a:bodyPr/>
        <a:lstStyle/>
        <a:p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Cybersecurity and information overload</a:t>
          </a:r>
        </a:p>
      </dgm:t>
    </dgm:pt>
    <dgm:pt modelId="{6C581ACD-E0CA-4867-9279-49ED44C0D915}" type="parTrans" cxnId="{3A6B190E-A9CA-4710-AD7A-F9944153E42B}">
      <dgm:prSet/>
      <dgm:spPr/>
      <dgm:t>
        <a:bodyPr/>
        <a:lstStyle/>
        <a:p>
          <a:endParaRPr lang="en-ZA"/>
        </a:p>
      </dgm:t>
    </dgm:pt>
    <dgm:pt modelId="{912F9AF8-322A-4A34-87C3-1B6193338BC9}" type="sibTrans" cxnId="{3A6B190E-A9CA-4710-AD7A-F9944153E42B}">
      <dgm:prSet/>
      <dgm:spPr/>
      <dgm:t>
        <a:bodyPr/>
        <a:lstStyle/>
        <a:p>
          <a:endParaRPr lang="en-ZA"/>
        </a:p>
      </dgm:t>
    </dgm:pt>
    <dgm:pt modelId="{2E14A027-9C38-443F-AA13-2B08F385B857}">
      <dgm:prSet/>
      <dgm:spPr/>
      <dgm:t>
        <a:bodyPr/>
        <a:lstStyle/>
        <a:p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Potential distractions</a:t>
          </a:r>
        </a:p>
      </dgm:t>
    </dgm:pt>
    <dgm:pt modelId="{0E30D81E-79CD-4573-BB1C-62149242A316}" type="parTrans" cxnId="{1DD68B0B-948B-46D4-A7DD-4629FCBABCEB}">
      <dgm:prSet/>
      <dgm:spPr/>
      <dgm:t>
        <a:bodyPr/>
        <a:lstStyle/>
        <a:p>
          <a:endParaRPr lang="en-ZA"/>
        </a:p>
      </dgm:t>
    </dgm:pt>
    <dgm:pt modelId="{1C0F0097-C226-4CB8-8BB6-765C517464AF}" type="sibTrans" cxnId="{1DD68B0B-948B-46D4-A7DD-4629FCBABCEB}">
      <dgm:prSet/>
      <dgm:spPr/>
      <dgm:t>
        <a:bodyPr/>
        <a:lstStyle/>
        <a:p>
          <a:endParaRPr lang="en-ZA"/>
        </a:p>
      </dgm:t>
    </dgm:pt>
    <dgm:pt modelId="{FED1CF34-5D48-40D1-85BC-18C3741E1B16}" type="pres">
      <dgm:prSet presAssocID="{79FE64A4-49BD-4861-9025-2421E20E21FF}" presName="Name0" presStyleCnt="0">
        <dgm:presLayoutVars>
          <dgm:dir/>
          <dgm:animLvl val="lvl"/>
          <dgm:resizeHandles val="exact"/>
        </dgm:presLayoutVars>
      </dgm:prSet>
      <dgm:spPr/>
    </dgm:pt>
    <dgm:pt modelId="{ABE45FCA-03B1-474C-9747-4C2702E61611}" type="pres">
      <dgm:prSet presAssocID="{DB526933-8915-4764-9421-4C5064306419}" presName="boxAndChildren" presStyleCnt="0"/>
      <dgm:spPr/>
    </dgm:pt>
    <dgm:pt modelId="{8C226677-E374-4FBB-9194-6DA24F91979A}" type="pres">
      <dgm:prSet presAssocID="{DB526933-8915-4764-9421-4C5064306419}" presName="parentTextBox" presStyleLbl="alignNode1" presStyleIdx="0" presStyleCnt="2"/>
      <dgm:spPr/>
    </dgm:pt>
    <dgm:pt modelId="{CB095D36-DE99-4145-8FA3-90023F981CE3}" type="pres">
      <dgm:prSet presAssocID="{DB526933-8915-4764-9421-4C5064306419}" presName="descendantBox" presStyleLbl="bgAccFollowNode1" presStyleIdx="0" presStyleCnt="2"/>
      <dgm:spPr/>
    </dgm:pt>
    <dgm:pt modelId="{F1B91EE3-D30F-4217-99CA-2AB8788C2683}" type="pres">
      <dgm:prSet presAssocID="{CA6BA178-DC64-4B05-9EEB-7FAF6BFD9484}" presName="sp" presStyleCnt="0"/>
      <dgm:spPr/>
    </dgm:pt>
    <dgm:pt modelId="{F5D396BE-DB9C-43A0-8AD4-B5D4BD80FF71}" type="pres">
      <dgm:prSet presAssocID="{49ED36F4-B120-434D-BADC-24B0B2E1CC51}" presName="arrowAndChildren" presStyleCnt="0"/>
      <dgm:spPr/>
    </dgm:pt>
    <dgm:pt modelId="{B7081056-B2AD-4ED1-ABF6-A29186F8B3F6}" type="pres">
      <dgm:prSet presAssocID="{49ED36F4-B120-434D-BADC-24B0B2E1CC51}" presName="parentTextArrow" presStyleLbl="node1" presStyleIdx="0" presStyleCnt="0"/>
      <dgm:spPr/>
    </dgm:pt>
    <dgm:pt modelId="{9240B5A5-CD46-40FB-A228-E7EBD6DE0F2F}" type="pres">
      <dgm:prSet presAssocID="{49ED36F4-B120-434D-BADC-24B0B2E1CC51}" presName="arrow" presStyleLbl="alignNode1" presStyleIdx="1" presStyleCnt="2"/>
      <dgm:spPr/>
    </dgm:pt>
    <dgm:pt modelId="{A6279962-0514-4ACE-A55F-DE8D1610752A}" type="pres">
      <dgm:prSet presAssocID="{49ED36F4-B120-434D-BADC-24B0B2E1CC51}" presName="descendantArrow" presStyleLbl="bgAccFollowNode1" presStyleIdx="1" presStyleCnt="2"/>
      <dgm:spPr/>
    </dgm:pt>
  </dgm:ptLst>
  <dgm:cxnLst>
    <dgm:cxn modelId="{B7C73708-C23D-4061-9E5B-BFA6762E1585}" srcId="{49ED36F4-B120-434D-BADC-24B0B2E1CC51}" destId="{460E0395-47C1-4438-9AD4-CE36F6056E7B}" srcOrd="2" destOrd="0" parTransId="{A1F11D71-1B2B-4FB9-B823-6B612353926C}" sibTransId="{2BB14741-1071-48A2-9E83-62E9727338B6}"/>
    <dgm:cxn modelId="{1DD68B0B-948B-46D4-A7DD-4629FCBABCEB}" srcId="{DB526933-8915-4764-9421-4C5064306419}" destId="{2E14A027-9C38-443F-AA13-2B08F385B857}" srcOrd="2" destOrd="0" parTransId="{0E30D81E-79CD-4573-BB1C-62149242A316}" sibTransId="{1C0F0097-C226-4CB8-8BB6-765C517464AF}"/>
    <dgm:cxn modelId="{3A6B190E-A9CA-4710-AD7A-F9944153E42B}" srcId="{DB526933-8915-4764-9421-4C5064306419}" destId="{2FE47329-55CA-4FC7-895C-10FC59BA9D70}" srcOrd="1" destOrd="0" parTransId="{6C581ACD-E0CA-4867-9279-49ED44C0D915}" sibTransId="{912F9AF8-322A-4A34-87C3-1B6193338BC9}"/>
    <dgm:cxn modelId="{69D49D2C-4BA3-4E43-87E5-D6616EBE9ECD}" type="presOf" srcId="{2FE47329-55CA-4FC7-895C-10FC59BA9D70}" destId="{CB095D36-DE99-4145-8FA3-90023F981CE3}" srcOrd="0" destOrd="1" presId="urn:microsoft.com/office/officeart/2016/7/layout/VerticalDownArrowProcess"/>
    <dgm:cxn modelId="{58FBDB37-39A5-4453-8706-749F4C658C7A}" type="presOf" srcId="{460E0395-47C1-4438-9AD4-CE36F6056E7B}" destId="{A6279962-0514-4ACE-A55F-DE8D1610752A}" srcOrd="0" destOrd="2" presId="urn:microsoft.com/office/officeart/2016/7/layout/VerticalDownArrowProcess"/>
    <dgm:cxn modelId="{DF7F2760-BBE7-41B3-9AD3-F2B1DD8329F1}" srcId="{79FE64A4-49BD-4861-9025-2421E20E21FF}" destId="{DB526933-8915-4764-9421-4C5064306419}" srcOrd="1" destOrd="0" parTransId="{9B6913DE-16C2-45BC-81AE-A47D85874A96}" sibTransId="{5DC6D45D-79D6-4864-91BB-D1C67D6B07A1}"/>
    <dgm:cxn modelId="{5F61B243-682B-4FAA-B18E-2B9F574DE8A4}" srcId="{49ED36F4-B120-434D-BADC-24B0B2E1CC51}" destId="{F6E68D4E-0790-4860-86B1-59A67D328ED5}" srcOrd="0" destOrd="0" parTransId="{678E9CF0-BA5C-4C90-9E7F-B025E5281F56}" sibTransId="{346F77AD-6B75-4701-BB64-09A413B751F0}"/>
    <dgm:cxn modelId="{C7DE1C4A-F348-45C8-9460-8EBA4677E2C2}" type="presOf" srcId="{49ED36F4-B120-434D-BADC-24B0B2E1CC51}" destId="{9240B5A5-CD46-40FB-A228-E7EBD6DE0F2F}" srcOrd="1" destOrd="0" presId="urn:microsoft.com/office/officeart/2016/7/layout/VerticalDownArrowProcess"/>
    <dgm:cxn modelId="{D49C446F-6C3B-4CBB-8C1F-38CC6C53C604}" srcId="{49ED36F4-B120-434D-BADC-24B0B2E1CC51}" destId="{858BF5EF-DFE5-43CD-BBCA-578C5206AD20}" srcOrd="1" destOrd="0" parTransId="{F7EE3D26-0DCA-4786-B088-80C0E450A549}" sibTransId="{5D47EC9E-B313-4C5E-8237-32E317078531}"/>
    <dgm:cxn modelId="{33FC5A52-C4D9-40FF-A47B-32C4BEB347F6}" type="presOf" srcId="{858BF5EF-DFE5-43CD-BBCA-578C5206AD20}" destId="{A6279962-0514-4ACE-A55F-DE8D1610752A}" srcOrd="0" destOrd="1" presId="urn:microsoft.com/office/officeart/2016/7/layout/VerticalDownArrowProcess"/>
    <dgm:cxn modelId="{291DA47D-5465-4233-8B59-6CEEBB59A78E}" srcId="{DB526933-8915-4764-9421-4C5064306419}" destId="{9B866FCC-9DEB-4001-8F52-CF7A99178A98}" srcOrd="0" destOrd="0" parTransId="{B15F31E4-8A24-4258-B8B8-23D5034AD4E4}" sibTransId="{024C4A3A-0253-488F-B9EE-27E37E035471}"/>
    <dgm:cxn modelId="{9CD2CD7F-A854-47F7-A496-A6E20843B80D}" type="presOf" srcId="{79FE64A4-49BD-4861-9025-2421E20E21FF}" destId="{FED1CF34-5D48-40D1-85BC-18C3741E1B16}" srcOrd="0" destOrd="0" presId="urn:microsoft.com/office/officeart/2016/7/layout/VerticalDownArrowProcess"/>
    <dgm:cxn modelId="{5ABB3781-5338-4E55-8F8C-DAC1FDD4C8C2}" type="presOf" srcId="{F6E68D4E-0790-4860-86B1-59A67D328ED5}" destId="{A6279962-0514-4ACE-A55F-DE8D1610752A}" srcOrd="0" destOrd="0" presId="urn:microsoft.com/office/officeart/2016/7/layout/VerticalDownArrowProcess"/>
    <dgm:cxn modelId="{C9BDD28F-9775-416F-A131-5262EF896F0E}" type="presOf" srcId="{49ED36F4-B120-434D-BADC-24B0B2E1CC51}" destId="{B7081056-B2AD-4ED1-ABF6-A29186F8B3F6}" srcOrd="0" destOrd="0" presId="urn:microsoft.com/office/officeart/2016/7/layout/VerticalDownArrowProcess"/>
    <dgm:cxn modelId="{36215C9B-98C9-4B97-9603-6785D708745D}" srcId="{79FE64A4-49BD-4861-9025-2421E20E21FF}" destId="{49ED36F4-B120-434D-BADC-24B0B2E1CC51}" srcOrd="0" destOrd="0" parTransId="{1C6CAE31-C882-4775-BE09-2B67D1205010}" sibTransId="{CA6BA178-DC64-4B05-9EEB-7FAF6BFD9484}"/>
    <dgm:cxn modelId="{9A2D669B-5467-4936-8821-B5CE440D0A80}" type="presOf" srcId="{2E14A027-9C38-443F-AA13-2B08F385B857}" destId="{CB095D36-DE99-4145-8FA3-90023F981CE3}" srcOrd="0" destOrd="2" presId="urn:microsoft.com/office/officeart/2016/7/layout/VerticalDownArrowProcess"/>
    <dgm:cxn modelId="{DC5220A6-274F-4693-9ECA-2E92FC3815C8}" type="presOf" srcId="{7BCB4E59-5347-490B-B876-8409A9B6860B}" destId="{A6279962-0514-4ACE-A55F-DE8D1610752A}" srcOrd="0" destOrd="3" presId="urn:microsoft.com/office/officeart/2016/7/layout/VerticalDownArrowProcess"/>
    <dgm:cxn modelId="{98A934AE-6748-4A1A-8DBE-1074BF6D2F73}" srcId="{49ED36F4-B120-434D-BADC-24B0B2E1CC51}" destId="{7BCB4E59-5347-490B-B876-8409A9B6860B}" srcOrd="3" destOrd="0" parTransId="{21D52BF0-2845-44B5-B86E-DDC7ABF3D437}" sibTransId="{7D48E2C5-9410-4903-AFF7-C18383E4874F}"/>
    <dgm:cxn modelId="{06D0AEB8-8929-489F-997A-668EF6B8FE6E}" type="presOf" srcId="{DB526933-8915-4764-9421-4C5064306419}" destId="{8C226677-E374-4FBB-9194-6DA24F91979A}" srcOrd="0" destOrd="0" presId="urn:microsoft.com/office/officeart/2016/7/layout/VerticalDownArrowProcess"/>
    <dgm:cxn modelId="{8D3A9CCE-952F-44E1-B499-72AEC989EB56}" type="presOf" srcId="{9B866FCC-9DEB-4001-8F52-CF7A99178A98}" destId="{CB095D36-DE99-4145-8FA3-90023F981CE3}" srcOrd="0" destOrd="0" presId="urn:microsoft.com/office/officeart/2016/7/layout/VerticalDownArrowProcess"/>
    <dgm:cxn modelId="{FDEA442A-F72C-4E9A-9496-E61282E38A30}" type="presParOf" srcId="{FED1CF34-5D48-40D1-85BC-18C3741E1B16}" destId="{ABE45FCA-03B1-474C-9747-4C2702E61611}" srcOrd="0" destOrd="0" presId="urn:microsoft.com/office/officeart/2016/7/layout/VerticalDownArrowProcess"/>
    <dgm:cxn modelId="{AD9F021E-32D1-402C-B601-C88892273D49}" type="presParOf" srcId="{ABE45FCA-03B1-474C-9747-4C2702E61611}" destId="{8C226677-E374-4FBB-9194-6DA24F91979A}" srcOrd="0" destOrd="0" presId="urn:microsoft.com/office/officeart/2016/7/layout/VerticalDownArrowProcess"/>
    <dgm:cxn modelId="{CD67B7BD-77DC-4AE0-A7C5-58124021AC7F}" type="presParOf" srcId="{ABE45FCA-03B1-474C-9747-4C2702E61611}" destId="{CB095D36-DE99-4145-8FA3-90023F981CE3}" srcOrd="1" destOrd="0" presId="urn:microsoft.com/office/officeart/2016/7/layout/VerticalDownArrowProcess"/>
    <dgm:cxn modelId="{8EB42C22-5814-49E3-B026-3E2880A3EB8C}" type="presParOf" srcId="{FED1CF34-5D48-40D1-85BC-18C3741E1B16}" destId="{F1B91EE3-D30F-4217-99CA-2AB8788C2683}" srcOrd="1" destOrd="0" presId="urn:microsoft.com/office/officeart/2016/7/layout/VerticalDownArrowProcess"/>
    <dgm:cxn modelId="{3AAFEAB1-81B8-4157-9D9A-4C77BE01C9BA}" type="presParOf" srcId="{FED1CF34-5D48-40D1-85BC-18C3741E1B16}" destId="{F5D396BE-DB9C-43A0-8AD4-B5D4BD80FF71}" srcOrd="2" destOrd="0" presId="urn:microsoft.com/office/officeart/2016/7/layout/VerticalDownArrowProcess"/>
    <dgm:cxn modelId="{4552411C-2657-4795-9CE9-B2548CB90255}" type="presParOf" srcId="{F5D396BE-DB9C-43A0-8AD4-B5D4BD80FF71}" destId="{B7081056-B2AD-4ED1-ABF6-A29186F8B3F6}" srcOrd="0" destOrd="0" presId="urn:microsoft.com/office/officeart/2016/7/layout/VerticalDownArrowProcess"/>
    <dgm:cxn modelId="{89DC6283-1F9B-4B3F-AAE2-C8059881D470}" type="presParOf" srcId="{F5D396BE-DB9C-43A0-8AD4-B5D4BD80FF71}" destId="{9240B5A5-CD46-40FB-A228-E7EBD6DE0F2F}" srcOrd="1" destOrd="0" presId="urn:microsoft.com/office/officeart/2016/7/layout/VerticalDownArrowProcess"/>
    <dgm:cxn modelId="{8482614F-DF95-4BEF-AEEC-8A309804A0ED}" type="presParOf" srcId="{F5D396BE-DB9C-43A0-8AD4-B5D4BD80FF71}" destId="{A6279962-0514-4ACE-A55F-DE8D1610752A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19E870D-AE62-4413-9B4B-AF52A04C1176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C5ACD01-B064-4B92-928B-7E9B611F178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BR" b="0" i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Urban Areas: R3 000 000 – R3 500 000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75DB9A8-85F6-420D-8C3B-2582CE32E70C}" type="parTrans" cxnId="{BFC34D3B-68C0-4893-828A-CE4CEF60F3C7}">
      <dgm:prSet/>
      <dgm:spPr/>
      <dgm:t>
        <a:bodyPr/>
        <a:lstStyle/>
        <a:p>
          <a:endParaRPr lang="en-US"/>
        </a:p>
      </dgm:t>
    </dgm:pt>
    <dgm:pt modelId="{AFF035C7-F5BD-4DF2-984A-C2CA25508120}" type="sibTrans" cxnId="{BFC34D3B-68C0-4893-828A-CE4CEF60F3C7}">
      <dgm:prSet/>
      <dgm:spPr/>
      <dgm:t>
        <a:bodyPr/>
        <a:lstStyle/>
        <a:p>
          <a:endParaRPr lang="en-US"/>
        </a:p>
      </dgm:t>
    </dgm:pt>
    <dgm:pt modelId="{B1FBBFD5-6F4E-4FBD-BBEC-6A60F3A2726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BR" b="0" i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Rural Areas: R9 675 000 – R10 300 000   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A4DB90C-0534-4926-9EE5-E2B1495F0E26}" type="parTrans" cxnId="{283BCEE2-722A-47A7-8F6D-158B1CAD2C63}">
      <dgm:prSet/>
      <dgm:spPr/>
      <dgm:t>
        <a:bodyPr/>
        <a:lstStyle/>
        <a:p>
          <a:endParaRPr lang="en-US"/>
        </a:p>
      </dgm:t>
    </dgm:pt>
    <dgm:pt modelId="{3630760B-ABB8-450B-BBC7-30BBA360FB61}" type="sibTrans" cxnId="{283BCEE2-722A-47A7-8F6D-158B1CAD2C63}">
      <dgm:prSet/>
      <dgm:spPr/>
      <dgm:t>
        <a:bodyPr/>
        <a:lstStyle/>
        <a:p>
          <a:endParaRPr lang="en-US"/>
        </a:p>
      </dgm:t>
    </dgm:pt>
    <dgm:pt modelId="{58AFFB04-BB5D-4709-B5B0-E1D06AB94DFD}" type="pres">
      <dgm:prSet presAssocID="{719E870D-AE62-4413-9B4B-AF52A04C1176}" presName="root" presStyleCnt="0">
        <dgm:presLayoutVars>
          <dgm:dir/>
          <dgm:resizeHandles val="exact"/>
        </dgm:presLayoutVars>
      </dgm:prSet>
      <dgm:spPr/>
    </dgm:pt>
    <dgm:pt modelId="{E71DE9C2-542C-49F0-A0B4-D3D0CF54A93C}" type="pres">
      <dgm:prSet presAssocID="{0C5ACD01-B064-4B92-928B-7E9B611F1783}" presName="compNode" presStyleCnt="0"/>
      <dgm:spPr/>
    </dgm:pt>
    <dgm:pt modelId="{1CCF9396-B357-4DEB-BEEF-9A6CA027A641}" type="pres">
      <dgm:prSet presAssocID="{0C5ACD01-B064-4B92-928B-7E9B611F1783}" presName="iconBgRect" presStyleLbl="bgShp" presStyleIdx="0" presStyleCnt="2" custLinFactX="-3071" custLinFactNeighborX="-100000" custLinFactNeighborY="-34105"/>
      <dgm:spPr>
        <a:prstGeom prst="round2DiagRect">
          <a:avLst>
            <a:gd name="adj1" fmla="val 29727"/>
            <a:gd name="adj2" fmla="val 0"/>
          </a:avLst>
        </a:prstGeom>
      </dgm:spPr>
    </dgm:pt>
    <dgm:pt modelId="{3595BF1B-3D5A-407E-96C4-AF87F06498BD}" type="pres">
      <dgm:prSet presAssocID="{0C5ACD01-B064-4B92-928B-7E9B611F1783}" presName="iconRect" presStyleLbl="node1" presStyleIdx="0" presStyleCnt="2" custLinFactX="-59529" custLinFactNeighborX="-100000" custLinFactNeighborY="-432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2F9AAA48-FBB8-4F24-AA3B-EB00DB404715}" type="pres">
      <dgm:prSet presAssocID="{0C5ACD01-B064-4B92-928B-7E9B611F1783}" presName="spaceRect" presStyleCnt="0"/>
      <dgm:spPr/>
    </dgm:pt>
    <dgm:pt modelId="{D7519F47-44A0-42BA-A483-C085790633D4}" type="pres">
      <dgm:prSet presAssocID="{0C5ACD01-B064-4B92-928B-7E9B611F1783}" presName="textRect" presStyleLbl="revTx" presStyleIdx="0" presStyleCnt="2" custLinFactNeighborX="-53537" custLinFactNeighborY="-87087">
        <dgm:presLayoutVars>
          <dgm:chMax val="1"/>
          <dgm:chPref val="1"/>
        </dgm:presLayoutVars>
      </dgm:prSet>
      <dgm:spPr/>
    </dgm:pt>
    <dgm:pt modelId="{C87B0D93-771C-43CE-8537-AADF0ED30FF1}" type="pres">
      <dgm:prSet presAssocID="{AFF035C7-F5BD-4DF2-984A-C2CA25508120}" presName="sibTrans" presStyleCnt="0"/>
      <dgm:spPr/>
    </dgm:pt>
    <dgm:pt modelId="{B2E472DC-E6AE-4345-838E-DE6CDB512287}" type="pres">
      <dgm:prSet presAssocID="{B1FBBFD5-6F4E-4FBD-BBEC-6A60F3A2726D}" presName="compNode" presStyleCnt="0"/>
      <dgm:spPr/>
    </dgm:pt>
    <dgm:pt modelId="{DFD7A6E3-BE12-4986-A233-5C589BC6C4F1}" type="pres">
      <dgm:prSet presAssocID="{B1FBBFD5-6F4E-4FBD-BBEC-6A60F3A2726D}" presName="iconBgRect" presStyleLbl="bgShp" presStyleIdx="1" presStyleCnt="2" custLinFactX="-35903" custLinFactNeighborX="-100000" custLinFactNeighborY="-75582"/>
      <dgm:spPr>
        <a:prstGeom prst="round2DiagRect">
          <a:avLst>
            <a:gd name="adj1" fmla="val 29727"/>
            <a:gd name="adj2" fmla="val 0"/>
          </a:avLst>
        </a:prstGeom>
      </dgm:spPr>
    </dgm:pt>
    <dgm:pt modelId="{B75A7410-EECE-44FA-A7F6-6D9CA9FB1778}" type="pres">
      <dgm:prSet presAssocID="{B1FBBFD5-6F4E-4FBD-BBEC-6A60F3A2726D}" presName="iconRect" presStyleLbl="node1" presStyleIdx="1" presStyleCnt="2" custLinFactX="-100000" custLinFactNeighborX="-117857" custLinFactNeighborY="-432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rm scene"/>
        </a:ext>
      </dgm:extLst>
    </dgm:pt>
    <dgm:pt modelId="{92A7A5D0-8BE3-4110-8B25-ADBEDA64E2A4}" type="pres">
      <dgm:prSet presAssocID="{B1FBBFD5-6F4E-4FBD-BBEC-6A60F3A2726D}" presName="spaceRect" presStyleCnt="0"/>
      <dgm:spPr/>
    </dgm:pt>
    <dgm:pt modelId="{BF4B1DF9-C7CC-4108-9A3F-A9E89B2E99FA}" type="pres">
      <dgm:prSet presAssocID="{B1FBBFD5-6F4E-4FBD-BBEC-6A60F3A2726D}" presName="textRect" presStyleLbl="revTx" presStyleIdx="1" presStyleCnt="2" custLinFactNeighborX="-66444" custLinFactNeighborY="-74746">
        <dgm:presLayoutVars>
          <dgm:chMax val="1"/>
          <dgm:chPref val="1"/>
        </dgm:presLayoutVars>
      </dgm:prSet>
      <dgm:spPr/>
    </dgm:pt>
  </dgm:ptLst>
  <dgm:cxnLst>
    <dgm:cxn modelId="{0D87710A-F0D3-45C7-96DA-202F55CEE11E}" type="presOf" srcId="{0C5ACD01-B064-4B92-928B-7E9B611F1783}" destId="{D7519F47-44A0-42BA-A483-C085790633D4}" srcOrd="0" destOrd="0" presId="urn:microsoft.com/office/officeart/2018/5/layout/IconLeafLabelList"/>
    <dgm:cxn modelId="{BFC34D3B-68C0-4893-828A-CE4CEF60F3C7}" srcId="{719E870D-AE62-4413-9B4B-AF52A04C1176}" destId="{0C5ACD01-B064-4B92-928B-7E9B611F1783}" srcOrd="0" destOrd="0" parTransId="{275DB9A8-85F6-420D-8C3B-2582CE32E70C}" sibTransId="{AFF035C7-F5BD-4DF2-984A-C2CA25508120}"/>
    <dgm:cxn modelId="{1123F870-7547-4394-B8C1-FBEAD9604288}" type="presOf" srcId="{719E870D-AE62-4413-9B4B-AF52A04C1176}" destId="{58AFFB04-BB5D-4709-B5B0-E1D06AB94DFD}" srcOrd="0" destOrd="0" presId="urn:microsoft.com/office/officeart/2018/5/layout/IconLeafLabelList"/>
    <dgm:cxn modelId="{5B3122AA-BD66-4CFE-98E4-754E425279F8}" type="presOf" srcId="{B1FBBFD5-6F4E-4FBD-BBEC-6A60F3A2726D}" destId="{BF4B1DF9-C7CC-4108-9A3F-A9E89B2E99FA}" srcOrd="0" destOrd="0" presId="urn:microsoft.com/office/officeart/2018/5/layout/IconLeafLabelList"/>
    <dgm:cxn modelId="{283BCEE2-722A-47A7-8F6D-158B1CAD2C63}" srcId="{719E870D-AE62-4413-9B4B-AF52A04C1176}" destId="{B1FBBFD5-6F4E-4FBD-BBEC-6A60F3A2726D}" srcOrd="1" destOrd="0" parTransId="{BA4DB90C-0534-4926-9EE5-E2B1495F0E26}" sibTransId="{3630760B-ABB8-450B-BBC7-30BBA360FB61}"/>
    <dgm:cxn modelId="{06D594E6-4950-4BD7-963D-3F9068C322BE}" type="presParOf" srcId="{58AFFB04-BB5D-4709-B5B0-E1D06AB94DFD}" destId="{E71DE9C2-542C-49F0-A0B4-D3D0CF54A93C}" srcOrd="0" destOrd="0" presId="urn:microsoft.com/office/officeart/2018/5/layout/IconLeafLabelList"/>
    <dgm:cxn modelId="{9CAD6F6D-EDEB-437E-B26D-E8ADCBE22F8F}" type="presParOf" srcId="{E71DE9C2-542C-49F0-A0B4-D3D0CF54A93C}" destId="{1CCF9396-B357-4DEB-BEEF-9A6CA027A641}" srcOrd="0" destOrd="0" presId="urn:microsoft.com/office/officeart/2018/5/layout/IconLeafLabelList"/>
    <dgm:cxn modelId="{5E5F9634-0F44-46B9-A974-E60D5B876EBD}" type="presParOf" srcId="{E71DE9C2-542C-49F0-A0B4-D3D0CF54A93C}" destId="{3595BF1B-3D5A-407E-96C4-AF87F06498BD}" srcOrd="1" destOrd="0" presId="urn:microsoft.com/office/officeart/2018/5/layout/IconLeafLabelList"/>
    <dgm:cxn modelId="{D097A8E6-A89B-45D4-B6F8-A6A922AFD9D6}" type="presParOf" srcId="{E71DE9C2-542C-49F0-A0B4-D3D0CF54A93C}" destId="{2F9AAA48-FBB8-4F24-AA3B-EB00DB404715}" srcOrd="2" destOrd="0" presId="urn:microsoft.com/office/officeart/2018/5/layout/IconLeafLabelList"/>
    <dgm:cxn modelId="{6DAC8085-D2C0-404A-AE5E-FCFAB4A013C3}" type="presParOf" srcId="{E71DE9C2-542C-49F0-A0B4-D3D0CF54A93C}" destId="{D7519F47-44A0-42BA-A483-C085790633D4}" srcOrd="3" destOrd="0" presId="urn:microsoft.com/office/officeart/2018/5/layout/IconLeafLabelList"/>
    <dgm:cxn modelId="{04CA21AD-DFF4-4CB1-878F-87BC7CBE76B5}" type="presParOf" srcId="{58AFFB04-BB5D-4709-B5B0-E1D06AB94DFD}" destId="{C87B0D93-771C-43CE-8537-AADF0ED30FF1}" srcOrd="1" destOrd="0" presId="urn:microsoft.com/office/officeart/2018/5/layout/IconLeafLabelList"/>
    <dgm:cxn modelId="{81BC1741-AC53-496A-99D3-8FEE038E5688}" type="presParOf" srcId="{58AFFB04-BB5D-4709-B5B0-E1D06AB94DFD}" destId="{B2E472DC-E6AE-4345-838E-DE6CDB512287}" srcOrd="2" destOrd="0" presId="urn:microsoft.com/office/officeart/2018/5/layout/IconLeafLabelList"/>
    <dgm:cxn modelId="{54AB66F5-1D9B-4433-B384-0F67A41C5AFB}" type="presParOf" srcId="{B2E472DC-E6AE-4345-838E-DE6CDB512287}" destId="{DFD7A6E3-BE12-4986-A233-5C589BC6C4F1}" srcOrd="0" destOrd="0" presId="urn:microsoft.com/office/officeart/2018/5/layout/IconLeafLabelList"/>
    <dgm:cxn modelId="{E83DB9D5-7EDC-4A5B-8EB4-5EBDD2E99BD9}" type="presParOf" srcId="{B2E472DC-E6AE-4345-838E-DE6CDB512287}" destId="{B75A7410-EECE-44FA-A7F6-6D9CA9FB1778}" srcOrd="1" destOrd="0" presId="urn:microsoft.com/office/officeart/2018/5/layout/IconLeafLabelList"/>
    <dgm:cxn modelId="{59C08520-737A-49A7-BF9A-9FF546BD2198}" type="presParOf" srcId="{B2E472DC-E6AE-4345-838E-DE6CDB512287}" destId="{92A7A5D0-8BE3-4110-8B25-ADBEDA64E2A4}" srcOrd="2" destOrd="0" presId="urn:microsoft.com/office/officeart/2018/5/layout/IconLeafLabelList"/>
    <dgm:cxn modelId="{356495C0-7E5E-409E-83EF-C436B32FE1A3}" type="presParOf" srcId="{B2E472DC-E6AE-4345-838E-DE6CDB512287}" destId="{BF4B1DF9-C7CC-4108-9A3F-A9E89B2E99FA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E1C0DD-C287-4752-BCB4-885848ED90A5}">
      <dsp:nvSpPr>
        <dsp:cNvPr id="0" name=""/>
        <dsp:cNvSpPr/>
      </dsp:nvSpPr>
      <dsp:spPr>
        <a:xfrm>
          <a:off x="2251138" y="150569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D118C4-5F6B-48A2-A505-BE93EFB82FA8}">
      <dsp:nvSpPr>
        <dsp:cNvPr id="0" name=""/>
        <dsp:cNvSpPr/>
      </dsp:nvSpPr>
      <dsp:spPr>
        <a:xfrm>
          <a:off x="847138" y="179877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 Scope</a:t>
          </a:r>
          <a:r>
            <a:rPr lang="en-US" sz="3600" kern="1200" dirty="0"/>
            <a:t>:</a:t>
          </a:r>
        </a:p>
      </dsp:txBody>
      <dsp:txXfrm>
        <a:off x="847138" y="1798774"/>
        <a:ext cx="4320000" cy="648000"/>
      </dsp:txXfrm>
    </dsp:sp>
    <dsp:sp modelId="{1EE2D796-CF64-4706-B269-E4333C9B1A5D}">
      <dsp:nvSpPr>
        <dsp:cNvPr id="0" name=""/>
        <dsp:cNvSpPr/>
      </dsp:nvSpPr>
      <dsp:spPr>
        <a:xfrm>
          <a:off x="847138" y="2510125"/>
          <a:ext cx="4320000" cy="807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Wi-Fi installation in all schools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Internet access and educational server connection</a:t>
          </a:r>
        </a:p>
      </dsp:txBody>
      <dsp:txXfrm>
        <a:off x="847138" y="2510125"/>
        <a:ext cx="4320000" cy="807995"/>
      </dsp:txXfrm>
    </dsp:sp>
    <dsp:sp modelId="{049E899E-54CD-477A-BD07-F379ECA6C4C8}">
      <dsp:nvSpPr>
        <dsp:cNvPr id="0" name=""/>
        <dsp:cNvSpPr/>
      </dsp:nvSpPr>
      <dsp:spPr>
        <a:xfrm>
          <a:off x="7327138" y="150569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3DD101-6E2E-40E3-8EFF-22150187FF0B}">
      <dsp:nvSpPr>
        <dsp:cNvPr id="0" name=""/>
        <dsp:cNvSpPr/>
      </dsp:nvSpPr>
      <dsp:spPr>
        <a:xfrm>
          <a:off x="5923138" y="179877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Out of Scope</a:t>
          </a:r>
          <a:r>
            <a:rPr lang="en-US" sz="3600" kern="1200" dirty="0"/>
            <a:t>:</a:t>
          </a:r>
        </a:p>
      </dsp:txBody>
      <dsp:txXfrm>
        <a:off x="5923138" y="1798774"/>
        <a:ext cx="4320000" cy="648000"/>
      </dsp:txXfrm>
    </dsp:sp>
    <dsp:sp modelId="{B0B193EB-270B-40B5-B6BF-5A4408445DC1}">
      <dsp:nvSpPr>
        <dsp:cNvPr id="0" name=""/>
        <dsp:cNvSpPr/>
      </dsp:nvSpPr>
      <dsp:spPr>
        <a:xfrm>
          <a:off x="5923138" y="2510125"/>
          <a:ext cx="4320000" cy="807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Development of custom educational software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Provision of student devices</a:t>
          </a:r>
        </a:p>
      </dsp:txBody>
      <dsp:txXfrm>
        <a:off x="5923138" y="2510125"/>
        <a:ext cx="4320000" cy="8079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226677-E374-4FBB-9194-6DA24F91979A}">
      <dsp:nvSpPr>
        <dsp:cNvPr id="0" name=""/>
        <dsp:cNvSpPr/>
      </dsp:nvSpPr>
      <dsp:spPr>
        <a:xfrm>
          <a:off x="0" y="3476133"/>
          <a:ext cx="1593453" cy="22807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326" tIns="184912" rIns="113326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Dis-benefits:</a:t>
          </a:r>
        </a:p>
      </dsp:txBody>
      <dsp:txXfrm>
        <a:off x="0" y="3476133"/>
        <a:ext cx="1593453" cy="2280719"/>
      </dsp:txXfrm>
    </dsp:sp>
    <dsp:sp modelId="{CB095D36-DE99-4145-8FA3-90023F981CE3}">
      <dsp:nvSpPr>
        <dsp:cNvPr id="0" name=""/>
        <dsp:cNvSpPr/>
      </dsp:nvSpPr>
      <dsp:spPr>
        <a:xfrm>
          <a:off x="1593453" y="3476133"/>
          <a:ext cx="4780360" cy="22807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68" tIns="292100" rIns="96968" bIns="29210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Costs and sustainability</a:t>
          </a:r>
          <a:endParaRPr lang="en-ZA" sz="23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Cybersecurity and information overload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Potential distractions</a:t>
          </a:r>
        </a:p>
      </dsp:txBody>
      <dsp:txXfrm>
        <a:off x="1593453" y="3476133"/>
        <a:ext cx="4780360" cy="2280719"/>
      </dsp:txXfrm>
    </dsp:sp>
    <dsp:sp modelId="{9240B5A5-CD46-40FB-A228-E7EBD6DE0F2F}">
      <dsp:nvSpPr>
        <dsp:cNvPr id="0" name=""/>
        <dsp:cNvSpPr/>
      </dsp:nvSpPr>
      <dsp:spPr>
        <a:xfrm rot="10800000">
          <a:off x="0" y="2597"/>
          <a:ext cx="1593453" cy="350774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326" tIns="184912" rIns="113326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Benefits</a:t>
          </a:r>
          <a:r>
            <a:rPr lang="en-US" sz="2600" kern="1200"/>
            <a:t>:</a:t>
          </a:r>
        </a:p>
      </dsp:txBody>
      <dsp:txXfrm rot="-10800000">
        <a:off x="0" y="2597"/>
        <a:ext cx="1593453" cy="2280035"/>
      </dsp:txXfrm>
    </dsp:sp>
    <dsp:sp modelId="{A6279962-0514-4ACE-A55F-DE8D1610752A}">
      <dsp:nvSpPr>
        <dsp:cNvPr id="0" name=""/>
        <dsp:cNvSpPr/>
      </dsp:nvSpPr>
      <dsp:spPr>
        <a:xfrm>
          <a:off x="1593453" y="2597"/>
          <a:ext cx="4780360" cy="228003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68" tIns="292100" rIns="96968" bIns="29210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Increased access to information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Improved educational results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Bridging the digital divide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Preparation for a digital world</a:t>
          </a:r>
        </a:p>
      </dsp:txBody>
      <dsp:txXfrm>
        <a:off x="1593453" y="2597"/>
        <a:ext cx="4780360" cy="22800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CF9396-B357-4DEB-BEEF-9A6CA027A641}">
      <dsp:nvSpPr>
        <dsp:cNvPr id="0" name=""/>
        <dsp:cNvSpPr/>
      </dsp:nvSpPr>
      <dsp:spPr>
        <a:xfrm>
          <a:off x="325406" y="0"/>
          <a:ext cx="2093062" cy="20930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95BF1B-3D5A-407E-96C4-AF87F06498BD}">
      <dsp:nvSpPr>
        <dsp:cNvPr id="0" name=""/>
        <dsp:cNvSpPr/>
      </dsp:nvSpPr>
      <dsp:spPr>
        <a:xfrm>
          <a:off x="1012966" y="396027"/>
          <a:ext cx="1200937" cy="12009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519F47-44A0-42BA-A483-C085790633D4}">
      <dsp:nvSpPr>
        <dsp:cNvPr id="0" name=""/>
        <dsp:cNvSpPr/>
      </dsp:nvSpPr>
      <dsp:spPr>
        <a:xfrm>
          <a:off x="0" y="2119818"/>
          <a:ext cx="343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2300" b="0" i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Urban Areas: R3 000 000 – R3 500 000</a:t>
          </a:r>
          <a:endParaRPr lang="en-US" sz="23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2119818"/>
        <a:ext cx="3431250" cy="720000"/>
      </dsp:txXfrm>
    </dsp:sp>
    <dsp:sp modelId="{DFD7A6E3-BE12-4986-A233-5C589BC6C4F1}">
      <dsp:nvSpPr>
        <dsp:cNvPr id="0" name=""/>
        <dsp:cNvSpPr/>
      </dsp:nvSpPr>
      <dsp:spPr>
        <a:xfrm>
          <a:off x="3669931" y="0"/>
          <a:ext cx="2093062" cy="20930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5A7410-EECE-44FA-A7F6-6D9CA9FB1778}">
      <dsp:nvSpPr>
        <dsp:cNvPr id="0" name=""/>
        <dsp:cNvSpPr/>
      </dsp:nvSpPr>
      <dsp:spPr>
        <a:xfrm>
          <a:off x="4344202" y="396027"/>
          <a:ext cx="1200937" cy="12009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4B1DF9-C7CC-4108-9A3F-A9E89B2E99FA}">
      <dsp:nvSpPr>
        <dsp:cNvPr id="0" name=""/>
        <dsp:cNvSpPr/>
      </dsp:nvSpPr>
      <dsp:spPr>
        <a:xfrm>
          <a:off x="3565512" y="2208673"/>
          <a:ext cx="343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2300" b="0" i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Rural Areas: R9 675 000 – R10 300 000   </a:t>
          </a:r>
          <a:endParaRPr lang="en-US" sz="23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565512" y="2208673"/>
        <a:ext cx="343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F4DCF1-ECAF-F7A7-2FE7-5E8E893BC4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1330B0-5BAC-7408-8C3C-78D8336840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BC71B-6527-4638-937B-C93EB849CB02}" type="datetimeFigureOut">
              <a:rPr lang="en-US" smtClean="0"/>
              <a:t>10/17/2024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7EEB3-E0A5-7440-F7ED-F59975ED1E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48D11-7466-6432-3BF5-64A1A1FA59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70580-B89C-4157-871D-6B9318EE5F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5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465A2-8C9C-419F-9FD8-234480873777}" type="datetimeFigureOut">
              <a:rPr lang="en-US" smtClean="0"/>
              <a:t>10/17/2024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F00E9-A49D-4007-B3B9-A3783809E5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223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649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191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63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89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488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62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30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93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8020" y="662937"/>
            <a:ext cx="4624442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88CE9D0-E6DB-A38D-ED84-A53D0493E6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26745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41192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3C4A872-A473-BFD2-150E-387250C2B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5C8D53B-A579-BCFA-58E8-C386DABC92CD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3A34CAC-4A03-ADDB-E97F-8675E68FC0B3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C733506-2F0D-8F31-52D1-5244F04A706B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9356E3D-E14C-9C43-7CE4-A7156B1E10DB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itle 19">
            <a:extLst>
              <a:ext uri="{FF2B5EF4-FFF2-40B4-BE49-F238E27FC236}">
                <a16:creationId xmlns:a16="http://schemas.microsoft.com/office/drawing/2014/main" id="{85C652DA-55F6-9691-4254-344E0A4E9A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3924"/>
            <a:ext cx="11090275" cy="168405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DB7AC4F-2818-7F0D-AC6A-736D5F2C73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0863" y="2419350"/>
            <a:ext cx="11090274" cy="39131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61DF04-D7CB-2B19-8BB9-3E90A6619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10824" y="1514007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DE1CC00-F893-E215-8086-65B6605C5F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EBF50D9-F9B8-ADB3-8B4A-AF19564EE6E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0BE1060-7183-58F8-EEBF-64135EE82BC5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E597A3BE-0D13-9033-E3FD-78202DB79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168304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867D9A-3F3B-94C3-244B-0006226AE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063019" y="3199533"/>
            <a:ext cx="3597052" cy="2615018"/>
            <a:chOff x="4541453" y="3199533"/>
            <a:chExt cx="3597052" cy="2615018"/>
          </a:xfrm>
        </p:grpSpPr>
        <p:sp>
          <p:nvSpPr>
            <p:cNvPr id="13" name="Freeform: Shape 38">
              <a:extLst>
                <a:ext uri="{FF2B5EF4-FFF2-40B4-BE49-F238E27FC236}">
                  <a16:creationId xmlns:a16="http://schemas.microsoft.com/office/drawing/2014/main" id="{955FC3D1-6227-A188-CCDB-11D573FD807A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E6BE70E-C41E-449D-A48C-4EB6BB7DC20D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B7C0B12B-49BE-7855-18FB-8583C8DD961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7C78A37-D378-70D3-D6E3-AB9400EB583E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2491172-466F-19CC-B639-A1C3CAB1D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90545" y="4100655"/>
            <a:ext cx="1335600" cy="1262947"/>
            <a:chOff x="10145015" y="2343978"/>
            <a:chExt cx="1335600" cy="1262947"/>
          </a:xfrm>
        </p:grpSpPr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45EC885D-265C-397B-5DAF-57A66CDA30B5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01DB21-D937-2F89-DC26-063DFC7800C8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0765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4045464"/>
            <a:ext cx="11115355" cy="2286000"/>
          </a:xfrm>
        </p:spPr>
        <p:txBody>
          <a:bodyPr anchor="ctr">
            <a:no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594"/>
            <a:ext cx="12192000" cy="3771878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BF9F63-86BE-5515-AD3C-59481B3FF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29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96900"/>
            <a:ext cx="4159160" cy="3155900"/>
          </a:xfrm>
        </p:spPr>
        <p:txBody>
          <a:bodyPr lIns="91440" anchor="b">
            <a:no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271" y="3505200"/>
            <a:ext cx="4159160" cy="2352356"/>
          </a:xfrm>
        </p:spPr>
        <p:txBody>
          <a:bodyPr lIns="91440" rIns="9144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0ABD6E1-FE78-D78B-E80C-09490F5D8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BB1BCD-5C1C-ED05-D6B4-F92367209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00A5CAB-28E9-FB7A-E72E-39F3ADE58C6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BA2D9BC-CA87-28FA-7A02-455E740EAC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734E5ADF-EEF0-2501-9D7B-8FC1A49F60A7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80F3839-9B1B-2346-C1F4-E876E6AE32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78049" y="78871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tIns="36576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74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87E98C0-6053-9701-92D0-4EF9ADBC5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9063019" y="746716"/>
            <a:ext cx="3597052" cy="2615018"/>
            <a:chOff x="4541453" y="3199533"/>
            <a:chExt cx="3597052" cy="2615018"/>
          </a:xfrm>
        </p:grpSpPr>
        <p:sp>
          <p:nvSpPr>
            <p:cNvPr id="8" name="Freeform: Shape 38">
              <a:extLst>
                <a:ext uri="{FF2B5EF4-FFF2-40B4-BE49-F238E27FC236}">
                  <a16:creationId xmlns:a16="http://schemas.microsoft.com/office/drawing/2014/main" id="{C32B1A1D-760B-9D3D-A869-E50FC962A629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02EF78B-5BDF-8632-B9B1-087DB042EEC7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0" name="Freeform: Shape 32">
                <a:extLst>
                  <a:ext uri="{FF2B5EF4-FFF2-40B4-BE49-F238E27FC236}">
                    <a16:creationId xmlns:a16="http://schemas.microsoft.com/office/drawing/2014/main" id="{5C54B3E8-515B-0865-9321-DB3793A6224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6E92718-2CCD-B15D-8DE5-46285BEA256B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A0B78B-84F0-8B85-40E8-678689DC1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723112" y="5088958"/>
            <a:ext cx="1335600" cy="1262947"/>
            <a:chOff x="10145015" y="2343978"/>
            <a:chExt cx="1335600" cy="1262947"/>
          </a:xfrm>
        </p:grpSpPr>
        <p:sp>
          <p:nvSpPr>
            <p:cNvPr id="20" name="Freeform: Shape 25">
              <a:extLst>
                <a:ext uri="{FF2B5EF4-FFF2-40B4-BE49-F238E27FC236}">
                  <a16:creationId xmlns:a16="http://schemas.microsoft.com/office/drawing/2014/main" id="{2E5D7C6F-BF77-9B7D-5B12-7AF3ED280B43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A599EE6-2673-0AD8-EAE0-45C79326015E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498474"/>
            <a:ext cx="7960421" cy="145021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40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1343" y="2103039"/>
            <a:ext cx="7929940" cy="397962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6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08635"/>
            <a:ext cx="11090274" cy="1332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65629D-0977-C0EA-5E0B-C4822F43DAE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5540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98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974" y="196900"/>
            <a:ext cx="4899628" cy="2331490"/>
          </a:xfrm>
        </p:spPr>
        <p:txBody>
          <a:bodyPr anchor="b" anchorCtr="0">
            <a:noAutofit/>
          </a:bodyPr>
          <a:lstStyle>
            <a:lvl1pPr algn="r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3162" y="2827209"/>
            <a:ext cx="4917440" cy="344214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algn="r">
              <a:defRPr sz="1200">
                <a:solidFill>
                  <a:schemeClr val="tx1"/>
                </a:solidFill>
              </a:defRPr>
            </a:lvl2pPr>
            <a:lvl3pPr algn="r">
              <a:defRPr sz="1200">
                <a:solidFill>
                  <a:schemeClr val="tx1"/>
                </a:solidFill>
              </a:defRPr>
            </a:lvl3pPr>
            <a:lvl4pPr algn="r">
              <a:defRPr sz="1200">
                <a:solidFill>
                  <a:schemeClr val="tx1"/>
                </a:solidFill>
              </a:defRPr>
            </a:lvl4pPr>
            <a:lvl5pPr algn="r"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588" y="0"/>
            <a:ext cx="609599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04CD02-7C7D-28DD-85A8-2FD92C29D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FB7341D0-DC30-9661-B3E0-91DE7C37946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2A118B5-9F91-EA1B-3F95-6BFA5095544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208891A5-91FA-D924-CB46-E74B50635001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BE5F7483-2261-D4C4-30E3-2D379D8CA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4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57989ED-9663-5033-AA83-267069FC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36" y="549274"/>
            <a:ext cx="5179330" cy="2841829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54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9537" y="3646704"/>
            <a:ext cx="5179330" cy="270616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392876F-0BBD-F80A-DE7F-8831AD3BF3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26138" y="549275"/>
            <a:ext cx="5654675" cy="57880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E08E8E-10CB-55BC-8AFF-E64C800B9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0" name="Freeform: Shape 15">
              <a:extLst>
                <a:ext uri="{FF2B5EF4-FFF2-40B4-BE49-F238E27FC236}">
                  <a16:creationId xmlns:a16="http://schemas.microsoft.com/office/drawing/2014/main" id="{B439260B-AC6B-1C83-1A63-058A7E7EFCC9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DD32DC-9BAF-DA32-4E29-A6D403E04377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73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3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5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89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85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413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67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48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67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20" Type="http://schemas.openxmlformats.org/officeDocument/2006/relationships/theme" Target="../theme/theme1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19" Type="http://schemas.openxmlformats.org/officeDocument/2006/relationships/slideLayout" Target="../slideLayouts/slideLayout19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587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3" r:id="rId17"/>
    <p:sldLayoutId id="2147483724" r:id="rId18"/>
    <p:sldLayoutId id="2147483728" r:id="rId19"/>
  </p:sldLayoutIdLst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2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19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3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4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5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 /><Relationship Id="rId7" Type="http://schemas.microsoft.com/office/2007/relationships/diagramDrawing" Target="../diagrams/drawing1.xml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6.xml" /><Relationship Id="rId6" Type="http://schemas.openxmlformats.org/officeDocument/2006/relationships/diagramColors" Target="../diagrams/colors1.xml" /><Relationship Id="rId5" Type="http://schemas.openxmlformats.org/officeDocument/2006/relationships/diagramQuickStyle" Target="../diagrams/quickStyle1.xml" /><Relationship Id="rId4" Type="http://schemas.openxmlformats.org/officeDocument/2006/relationships/diagramLayout" Target="../diagrams/layout1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 /><Relationship Id="rId2" Type="http://schemas.openxmlformats.org/officeDocument/2006/relationships/diagramData" Target="../diagrams/data2.xml" /><Relationship Id="rId1" Type="http://schemas.openxmlformats.org/officeDocument/2006/relationships/slideLayout" Target="../slideLayouts/slideLayout17.xml" /><Relationship Id="rId6" Type="http://schemas.microsoft.com/office/2007/relationships/diagramDrawing" Target="../diagrams/drawing2.xml" /><Relationship Id="rId5" Type="http://schemas.openxmlformats.org/officeDocument/2006/relationships/diagramColors" Target="../diagrams/colors2.xml" /><Relationship Id="rId4" Type="http://schemas.openxmlformats.org/officeDocument/2006/relationships/diagramQuickStyle" Target="../diagrams/quickStyle2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 /><Relationship Id="rId7" Type="http://schemas.microsoft.com/office/2007/relationships/diagramDrawing" Target="../diagrams/drawing3.xml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17.xml" /><Relationship Id="rId6" Type="http://schemas.openxmlformats.org/officeDocument/2006/relationships/diagramColors" Target="../diagrams/colors3.xml" /><Relationship Id="rId5" Type="http://schemas.openxmlformats.org/officeDocument/2006/relationships/diagramQuickStyle" Target="../diagrams/quickStyle3.xml" /><Relationship Id="rId4" Type="http://schemas.openxmlformats.org/officeDocument/2006/relationships/diagramLayout" Target="../diagrams/layout3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cover of a proposal">
            <a:extLst>
              <a:ext uri="{FF2B5EF4-FFF2-40B4-BE49-F238E27FC236}">
                <a16:creationId xmlns:a16="http://schemas.microsoft.com/office/drawing/2014/main" id="{DA533089-84A1-0253-2317-74AC243E00F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" b="34153"/>
          <a:stretch/>
        </p:blipFill>
        <p:spPr>
          <a:xfrm>
            <a:off x="0" y="0"/>
            <a:ext cx="6289964" cy="6858000"/>
          </a:xfrm>
        </p:spPr>
      </p:pic>
      <p:pic>
        <p:nvPicPr>
          <p:cNvPr id="16" name="Picture 15" descr="A cover of a proposal">
            <a:extLst>
              <a:ext uri="{FF2B5EF4-FFF2-40B4-BE49-F238E27FC236}">
                <a16:creationId xmlns:a16="http://schemas.microsoft.com/office/drawing/2014/main" id="{FD2C2A93-C0FC-8560-049C-AC8DBB15C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26" r="46763" b="12324"/>
          <a:stretch/>
        </p:blipFill>
        <p:spPr>
          <a:xfrm>
            <a:off x="6442364" y="180109"/>
            <a:ext cx="5597235" cy="648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9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1412" y="549275"/>
            <a:ext cx="5437185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Conclusion:</a:t>
            </a:r>
            <a:endParaRPr lang="en-US" sz="4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Placeholder 6" descr="A group of people sitting at desks with laptops&#10;&#10;Description automatically generated">
            <a:extLst>
              <a:ext uri="{FF2B5EF4-FFF2-40B4-BE49-F238E27FC236}">
                <a16:creationId xmlns:a16="http://schemas.microsoft.com/office/drawing/2014/main" id="{E7697171-B1B5-304A-86B2-CB79CD4BEA9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" r="1152"/>
          <a:stretch>
            <a:fillRect/>
          </a:stretch>
        </p:blipFill>
        <p:spPr>
          <a:xfrm>
            <a:off x="553403" y="822925"/>
            <a:ext cx="5092062" cy="5212149"/>
          </a:xfrm>
          <a:custGeom>
            <a:avLst/>
            <a:gdLst/>
            <a:ahLst/>
            <a:cxnLst/>
            <a:rect l="l" t="t" r="r" b="b"/>
            <a:pathLst>
              <a:path w="5092062" h="5759450">
                <a:moveTo>
                  <a:pt x="0" y="0"/>
                </a:moveTo>
                <a:lnTo>
                  <a:pt x="5092062" y="0"/>
                </a:lnTo>
                <a:lnTo>
                  <a:pt x="5092062" y="5759450"/>
                </a:lnTo>
                <a:lnTo>
                  <a:pt x="0" y="575945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1410" y="2677306"/>
            <a:ext cx="5437187" cy="3415519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 Wi-Fi rollout will bridge the digital divide, enhance educational results, and foster digital literacy across the Eastern Cape.</a:t>
            </a:r>
          </a:p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Collaborative efforts with stakeholders will ensure successful implementation.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chemeClr val="tx1">
                  <a:alpha val="60000"/>
                </a:schemeClr>
              </a:solidFill>
              <a:effectLst/>
            </a:endParaRPr>
          </a:p>
          <a:p>
            <a:endParaRPr lang="en-US" sz="2000" b="0" i="0" dirty="0">
              <a:solidFill>
                <a:schemeClr val="tx1">
                  <a:alpha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4763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9" name="Group 1088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91" name="Oval 1090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92" name="Oval 1091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094" name="Rectangle 1093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D5BE93-0252-3CC3-B567-14EC47EB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64" y="40492"/>
            <a:ext cx="3992561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b="1" kern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Executive Summary</a:t>
            </a:r>
            <a:b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54E56D3-A3CF-EF96-8E36-8A58B7A3B35D}"/>
              </a:ext>
            </a:extLst>
          </p:cNvPr>
          <p:cNvSpPr txBox="1">
            <a:spLocks/>
          </p:cNvSpPr>
          <p:nvPr/>
        </p:nvSpPr>
        <p:spPr>
          <a:xfrm>
            <a:off x="191564" y="1485361"/>
            <a:ext cx="3565525" cy="3414425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Key Points:</a:t>
            </a:r>
          </a:p>
          <a:p>
            <a:pPr algn="l"/>
            <a:r>
              <a:rPr lang="en-US" sz="1400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 - Addressing the need for reliable internet in schools</a:t>
            </a:r>
          </a:p>
          <a:p>
            <a:pPr algn="l"/>
            <a:r>
              <a:rPr lang="en-US" sz="1400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 - Rolling out Wi-Fi across the Eastern Cape Province</a:t>
            </a:r>
          </a:p>
          <a:p>
            <a:pPr algn="l"/>
            <a:r>
              <a:rPr lang="en-US" sz="1400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 - Tools for teachers and students to support modern learning</a:t>
            </a:r>
          </a:p>
          <a:p>
            <a:pPr algn="l"/>
            <a:r>
              <a:rPr lang="en-US" sz="1400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 - Project success measured by linked schools, satisfaction scores, and student digital literacy.</a:t>
            </a:r>
          </a:p>
          <a:p>
            <a:pPr marL="457200" lvl="1">
              <a:lnSpc>
                <a:spcPct val="100000"/>
              </a:lnSpc>
            </a:pP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13" name="Content Placeholder 12" descr="A map of south africa with icons&#10;&#10;Description automatically generated">
            <a:extLst>
              <a:ext uri="{FF2B5EF4-FFF2-40B4-BE49-F238E27FC236}">
                <a16:creationId xmlns:a16="http://schemas.microsoft.com/office/drawing/2014/main" id="{116F8C44-7CC4-7627-3A52-B55815D519B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47" r="-1" b="5154"/>
          <a:stretch/>
        </p:blipFill>
        <p:spPr>
          <a:xfrm>
            <a:off x="4743451" y="549275"/>
            <a:ext cx="6897687" cy="5759451"/>
          </a:xfrm>
          <a:custGeom>
            <a:avLst/>
            <a:gdLst/>
            <a:ahLst/>
            <a:cxnLst/>
            <a:rect l="l" t="t" r="r" b="b"/>
            <a:pathLst>
              <a:path w="6897687" h="5759451">
                <a:moveTo>
                  <a:pt x="0" y="0"/>
                </a:moveTo>
                <a:lnTo>
                  <a:pt x="6897687" y="0"/>
                </a:lnTo>
                <a:lnTo>
                  <a:pt x="6897687" y="5759451"/>
                </a:lnTo>
                <a:lnTo>
                  <a:pt x="0" y="57594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6504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54" name="Rectangle 25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781" y="515252"/>
            <a:ext cx="4184995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Specific Objectives:</a:t>
            </a:r>
            <a:br>
              <a:rPr lang="en-US" sz="1900" b="1" dirty="0"/>
            </a:br>
            <a:br>
              <a:rPr lang="en-US" sz="1900" b="1" dirty="0"/>
            </a:br>
            <a:r>
              <a:rPr lang="en-US" sz="1900" b="1" dirty="0"/>
              <a:t>  </a:t>
            </a:r>
            <a:r>
              <a:rPr lang="en-US" sz="19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Safe and fast Wi-Fi for all public schools</a:t>
            </a:r>
            <a:br>
              <a:rPr lang="en-US" sz="19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19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9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- Easy access to the "</a:t>
            </a:r>
            <a:r>
              <a:rPr lang="en-US" sz="19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Umfundisi</a:t>
            </a:r>
            <a:r>
              <a:rPr lang="en-US" sz="19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9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Wezinto</a:t>
            </a:r>
            <a:r>
              <a:rPr lang="en-US" sz="19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 educational server</a:t>
            </a:r>
            <a:br>
              <a:rPr lang="en-US" sz="19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9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- A scalable, reliable, and maintainable network solution</a:t>
            </a:r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263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4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5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8" name="Picture 7" descr="A room with computers and whiteboard&#10;&#10;Description automatically generated">
            <a:extLst>
              <a:ext uri="{FF2B5EF4-FFF2-40B4-BE49-F238E27FC236}">
                <a16:creationId xmlns:a16="http://schemas.microsoft.com/office/drawing/2014/main" id="{33F645EB-0583-6197-11E5-23BF6E350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6"/>
          <a:stretch/>
        </p:blipFill>
        <p:spPr>
          <a:xfrm>
            <a:off x="4295776" y="1363914"/>
            <a:ext cx="7345363" cy="4131758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3974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58668" y="-35849"/>
            <a:ext cx="4383776" cy="5377408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br>
              <a:rPr lang="en-US" sz="23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3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 Identification</a:t>
            </a: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Problem: Gaps in digital learning due to inconsistent Wi-Fi</a:t>
            </a:r>
            <a:b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Solution: Providing long-term Wi-Fi access to all schools</a:t>
            </a:r>
            <a:br>
              <a:rPr lang="en-US" dirty="0"/>
            </a:br>
            <a:endParaRPr lang="en-US" sz="2300" dirty="0"/>
          </a:p>
        </p:txBody>
      </p:sp>
      <p:pic>
        <p:nvPicPr>
          <p:cNvPr id="8" name="Picture 7" descr="A map of south africa with icons&#10;&#10;Description automatically generated">
            <a:extLst>
              <a:ext uri="{FF2B5EF4-FFF2-40B4-BE49-F238E27FC236}">
                <a16:creationId xmlns:a16="http://schemas.microsoft.com/office/drawing/2014/main" id="{82A0C633-D599-A8DA-9B1D-C41F4D0E2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71" b="18779"/>
          <a:stretch/>
        </p:blipFill>
        <p:spPr>
          <a:xfrm>
            <a:off x="550864" y="1468387"/>
            <a:ext cx="6973888" cy="3922812"/>
          </a:xfrm>
          <a:custGeom>
            <a:avLst/>
            <a:gdLst/>
            <a:ahLst/>
            <a:cxnLst/>
            <a:rect l="l" t="t" r="r" b="b"/>
            <a:pathLst>
              <a:path w="6973888" h="5761037">
                <a:moveTo>
                  <a:pt x="0" y="0"/>
                </a:moveTo>
                <a:lnTo>
                  <a:pt x="6973888" y="0"/>
                </a:lnTo>
                <a:lnTo>
                  <a:pt x="6973888" y="5761037"/>
                </a:lnTo>
                <a:lnTo>
                  <a:pt x="0" y="5761037"/>
                </a:lnTo>
                <a:close/>
              </a:path>
            </a:pathLst>
          </a:custGeom>
        </p:spPr>
      </p:pic>
      <p:sp>
        <p:nvSpPr>
          <p:cNvPr id="143" name="Oval 142">
            <a:extLst>
              <a:ext uri="{FF2B5EF4-FFF2-40B4-BE49-F238E27FC236}">
                <a16:creationId xmlns:a16="http://schemas.microsoft.com/office/drawing/2014/main" id="{61B0F92C-925A-4D2E-839E-EB381378C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5000" y="4960218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9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2343A-9CB0-F2AD-EF62-5DEE3E97F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7308850" cy="986400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 Scope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8392DC7-0988-443B-A0D0-E726C7DB6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4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017D06CA-D648-5794-4BB5-3362E7E961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9924225"/>
              </p:ext>
            </p:extLst>
          </p:nvPr>
        </p:nvGraphicFramePr>
        <p:xfrm>
          <a:off x="550863" y="2624135"/>
          <a:ext cx="11090276" cy="3468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5284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A50562-341B-89EF-471E-DB6505F94B52}"/>
              </a:ext>
            </a:extLst>
          </p:cNvPr>
          <p:cNvSpPr txBox="1"/>
          <p:nvPr/>
        </p:nvSpPr>
        <p:spPr>
          <a:xfrm>
            <a:off x="550865" y="635813"/>
            <a:ext cx="688129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Appropriate ways to measure the success of a project :</a:t>
            </a:r>
          </a:p>
          <a:p>
            <a:endParaRPr lang="en-GB" b="1" dirty="0"/>
          </a:p>
          <a:p>
            <a:endParaRPr lang="en-GB" b="1" dirty="0"/>
          </a:p>
          <a:p>
            <a:pPr marL="342900" indent="-342900">
              <a:buAutoNum type="arabicPeriod"/>
            </a:pPr>
            <a:r>
              <a:rPr lang="en-ZA" dirty="0"/>
              <a:t>Quality of deliverables</a:t>
            </a:r>
          </a:p>
          <a:p>
            <a:pPr marL="342900" indent="-342900">
              <a:buAutoNum type="arabicPeriod"/>
            </a:pPr>
            <a:r>
              <a:rPr lang="en-ZA" dirty="0"/>
              <a:t>Stakeholder satisfaction</a:t>
            </a:r>
          </a:p>
          <a:p>
            <a:pPr marL="342900" indent="-342900">
              <a:buAutoNum type="arabicPeriod"/>
            </a:pPr>
            <a:r>
              <a:rPr lang="en-ZA" dirty="0"/>
              <a:t>Budget  adherence </a:t>
            </a:r>
          </a:p>
          <a:p>
            <a:pPr marL="342900" indent="-342900">
              <a:buAutoNum type="arabicPeriod"/>
            </a:pPr>
            <a:r>
              <a:rPr lang="en-ZA" dirty="0"/>
              <a:t>Achievement  of project objectives </a:t>
            </a:r>
          </a:p>
          <a:p>
            <a:pPr marL="342900" indent="-342900">
              <a:buAutoNum type="arabicPeriod"/>
            </a:pPr>
            <a:r>
              <a:rPr lang="en-ZA" dirty="0"/>
              <a:t>Schedule adherence </a:t>
            </a:r>
          </a:p>
          <a:p>
            <a:pPr marL="342900" indent="-342900">
              <a:buAutoNum type="arabicPeriod"/>
            </a:pPr>
            <a:r>
              <a:rPr lang="en-ZA" dirty="0"/>
              <a:t>Return on investment (ROI)</a:t>
            </a:r>
          </a:p>
          <a:p>
            <a:pPr marL="342900" indent="-342900">
              <a:buAutoNum type="arabicPeriod"/>
            </a:pPr>
            <a:r>
              <a:rPr lang="en-ZA" dirty="0"/>
              <a:t>Lessons learnt and </a:t>
            </a:r>
            <a:r>
              <a:rPr lang="en-ZA" dirty="0" err="1"/>
              <a:t>continuos</a:t>
            </a:r>
            <a:r>
              <a:rPr lang="en-ZA" dirty="0"/>
              <a:t> improvement</a:t>
            </a:r>
          </a:p>
          <a:p>
            <a:endParaRPr lang="en-GB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6CA44D-D6DF-130A-D54F-46E27CD97755}"/>
              </a:ext>
            </a:extLst>
          </p:cNvPr>
          <p:cNvSpPr txBox="1"/>
          <p:nvPr/>
        </p:nvSpPr>
        <p:spPr>
          <a:xfrm>
            <a:off x="8241506" y="635813"/>
            <a:ext cx="34147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KEY TECHNICAL SKILLLS</a:t>
            </a:r>
          </a:p>
          <a:p>
            <a:endParaRPr lang="en-GB" b="1" dirty="0"/>
          </a:p>
          <a:p>
            <a:endParaRPr lang="en-GB" b="1" dirty="0"/>
          </a:p>
          <a:p>
            <a:pPr marL="342900" indent="-342900">
              <a:buAutoNum type="arabicPeriod"/>
            </a:pPr>
            <a:r>
              <a:rPr lang="en-ZA" dirty="0"/>
              <a:t>Design and management of network infrastructure</a:t>
            </a:r>
          </a:p>
          <a:p>
            <a:pPr marL="342900" indent="-342900">
              <a:buAutoNum type="arabicPeriod"/>
            </a:pPr>
            <a:r>
              <a:rPr lang="en-ZA" dirty="0"/>
              <a:t>Internet </a:t>
            </a:r>
            <a:r>
              <a:rPr lang="en-ZA" dirty="0" err="1"/>
              <a:t>connectivitity</a:t>
            </a:r>
            <a:r>
              <a:rPr lang="en-ZA" dirty="0"/>
              <a:t> provision </a:t>
            </a:r>
          </a:p>
          <a:p>
            <a:pPr marL="342900" indent="-342900">
              <a:buAutoNum type="arabicPeriod"/>
            </a:pPr>
            <a:r>
              <a:rPr lang="en-ZA" dirty="0"/>
              <a:t>Cyber security </a:t>
            </a:r>
          </a:p>
          <a:p>
            <a:pPr marL="342900" indent="-342900">
              <a:buAutoNum type="arabicPeriod"/>
            </a:pPr>
            <a:r>
              <a:rPr lang="en-ZA" dirty="0"/>
              <a:t>IT support and help desk services </a:t>
            </a:r>
          </a:p>
          <a:p>
            <a:pPr marL="342900" indent="-342900">
              <a:buAutoNum type="arabicPeriod"/>
            </a:pPr>
            <a:r>
              <a:rPr lang="en-ZA" dirty="0"/>
              <a:t>Integration of educational technologies </a:t>
            </a:r>
          </a:p>
        </p:txBody>
      </p:sp>
    </p:spTree>
    <p:extLst>
      <p:ext uri="{BB962C8B-B14F-4D97-AF65-F5344CB8AC3E}">
        <p14:creationId xmlns:p14="http://schemas.microsoft.com/office/powerpoint/2010/main" val="144313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22" name="Rectangle 121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6CC09F-7383-3A4C-555C-35DA0BB4B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27" y="1520825"/>
            <a:ext cx="4850823" cy="3779838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Expected Benefits &amp; Dis-Benefits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0205E53-D75C-4F15-A4A3-21DA0826F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2950" y="623661"/>
            <a:ext cx="667800" cy="631474"/>
            <a:chOff x="8069541" y="1262702"/>
            <a:chExt cx="667800" cy="631474"/>
          </a:xfrm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B48C7E5-9699-4FB1-9EEE-581C68629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8069541" y="1262702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127000" dist="50800" dir="42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316993F2-7052-4269-8B81-AC271D2D9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332341" y="1436239"/>
              <a:ext cx="270000" cy="54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28" name="Oval 127">
            <a:extLst>
              <a:ext uri="{FF2B5EF4-FFF2-40B4-BE49-F238E27FC236}">
                <a16:creationId xmlns:a16="http://schemas.microsoft.com/office/drawing/2014/main" id="{52D58DC7-20C8-4471-BAA7-B296A2AEC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384" y="49771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8E4AABAC-100B-437F-86D3-981412859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3261346" y="5733597"/>
            <a:ext cx="1758388" cy="926985"/>
          </a:xfrm>
          <a:custGeom>
            <a:avLst/>
            <a:gdLst>
              <a:gd name="connsiteX0" fmla="*/ 1486881 w 1758388"/>
              <a:gd name="connsiteY0" fmla="*/ 271508 h 926985"/>
              <a:gd name="connsiteX1" fmla="*/ 1758388 w 1758388"/>
              <a:gd name="connsiteY1" fmla="*/ 926985 h 926985"/>
              <a:gd name="connsiteX2" fmla="*/ 1294895 w 1758388"/>
              <a:gd name="connsiteY2" fmla="*/ 926985 h 926985"/>
              <a:gd name="connsiteX3" fmla="*/ 831404 w 1758388"/>
              <a:gd name="connsiteY3" fmla="*/ 463493 h 926985"/>
              <a:gd name="connsiteX4" fmla="*/ 377328 w 1758388"/>
              <a:gd name="connsiteY4" fmla="*/ 833575 h 926985"/>
              <a:gd name="connsiteX5" fmla="*/ 371585 w 1758388"/>
              <a:gd name="connsiteY5" fmla="*/ 890552 h 926985"/>
              <a:gd name="connsiteX6" fmla="*/ 0 w 1758388"/>
              <a:gd name="connsiteY6" fmla="*/ 518968 h 926985"/>
              <a:gd name="connsiteX7" fmla="*/ 16301 w 1758388"/>
              <a:gd name="connsiteY7" fmla="*/ 485129 h 926985"/>
              <a:gd name="connsiteX8" fmla="*/ 831403 w 1758388"/>
              <a:gd name="connsiteY8" fmla="*/ 0 h 926985"/>
              <a:gd name="connsiteX9" fmla="*/ 1486881 w 1758388"/>
              <a:gd name="connsiteY9" fmla="*/ 271508 h 92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8388" h="926985">
                <a:moveTo>
                  <a:pt x="1486881" y="271508"/>
                </a:moveTo>
                <a:cubicBezTo>
                  <a:pt x="1654632" y="439259"/>
                  <a:pt x="1758388" y="671005"/>
                  <a:pt x="1758388" y="926985"/>
                </a:cubicBezTo>
                <a:lnTo>
                  <a:pt x="1294895" y="926985"/>
                </a:lnTo>
                <a:cubicBezTo>
                  <a:pt x="1294895" y="671005"/>
                  <a:pt x="1087383" y="463493"/>
                  <a:pt x="831404" y="463493"/>
                </a:cubicBezTo>
                <a:cubicBezTo>
                  <a:pt x="607421" y="463493"/>
                  <a:pt x="420547" y="622370"/>
                  <a:pt x="377328" y="833575"/>
                </a:cubicBezTo>
                <a:lnTo>
                  <a:pt x="371585" y="890552"/>
                </a:lnTo>
                <a:lnTo>
                  <a:pt x="0" y="518968"/>
                </a:lnTo>
                <a:lnTo>
                  <a:pt x="16301" y="485129"/>
                </a:lnTo>
                <a:cubicBezTo>
                  <a:pt x="173276" y="196165"/>
                  <a:pt x="479432" y="0"/>
                  <a:pt x="831403" y="0"/>
                </a:cubicBezTo>
                <a:cubicBezTo>
                  <a:pt x="1087383" y="0"/>
                  <a:pt x="1319129" y="103757"/>
                  <a:pt x="1486881" y="27150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innerShdw blurRad="254000" dist="50800" dir="5400000">
              <a:schemeClr val="accent1">
                <a:lumMod val="40000"/>
                <a:lumOff val="6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1DFD33E0-4D46-4176-BAE2-6AED15231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3353363" y="5725768"/>
            <a:ext cx="1728640" cy="1042921"/>
          </a:xfrm>
          <a:custGeom>
            <a:avLst/>
            <a:gdLst>
              <a:gd name="connsiteX0" fmla="*/ 1391304 w 1728640"/>
              <a:gd name="connsiteY0" fmla="*/ 238153 h 1042921"/>
              <a:gd name="connsiteX1" fmla="*/ 1728640 w 1728640"/>
              <a:gd name="connsiteY1" fmla="*/ 1042921 h 1042921"/>
              <a:gd name="connsiteX2" fmla="*/ 1265147 w 1728640"/>
              <a:gd name="connsiteY2" fmla="*/ 1042921 h 1042921"/>
              <a:gd name="connsiteX3" fmla="*/ 801655 w 1728640"/>
              <a:gd name="connsiteY3" fmla="*/ 521461 h 1042921"/>
              <a:gd name="connsiteX4" fmla="*/ 374587 w 1728640"/>
              <a:gd name="connsiteY4" fmla="*/ 839945 h 1042921"/>
              <a:gd name="connsiteX5" fmla="*/ 362576 w 1728640"/>
              <a:gd name="connsiteY5" fmla="*/ 883477 h 1042921"/>
              <a:gd name="connsiteX6" fmla="*/ 0 w 1728640"/>
              <a:gd name="connsiteY6" fmla="*/ 520901 h 1042921"/>
              <a:gd name="connsiteX7" fmla="*/ 32986 w 1728640"/>
              <a:gd name="connsiteY7" fmla="*/ 459814 h 1042921"/>
              <a:gd name="connsiteX8" fmla="*/ 801656 w 1728640"/>
              <a:gd name="connsiteY8" fmla="*/ 0 h 1042921"/>
              <a:gd name="connsiteX9" fmla="*/ 1391304 w 1728640"/>
              <a:gd name="connsiteY9" fmla="*/ 238153 h 104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28640" h="1042921">
                <a:moveTo>
                  <a:pt x="1391304" y="238153"/>
                </a:moveTo>
                <a:cubicBezTo>
                  <a:pt x="1597323" y="429440"/>
                  <a:pt x="1728640" y="718927"/>
                  <a:pt x="1728640" y="1042921"/>
                </a:cubicBezTo>
                <a:lnTo>
                  <a:pt x="1265147" y="1042921"/>
                </a:lnTo>
                <a:cubicBezTo>
                  <a:pt x="1265147" y="754926"/>
                  <a:pt x="1057635" y="521461"/>
                  <a:pt x="801655" y="521461"/>
                </a:cubicBezTo>
                <a:cubicBezTo>
                  <a:pt x="609671" y="521461"/>
                  <a:pt x="444949" y="652785"/>
                  <a:pt x="374587" y="839945"/>
                </a:cubicBezTo>
                <a:lnTo>
                  <a:pt x="362576" y="883477"/>
                </a:lnTo>
                <a:lnTo>
                  <a:pt x="0" y="520901"/>
                </a:lnTo>
                <a:lnTo>
                  <a:pt x="32986" y="459814"/>
                </a:lnTo>
                <a:cubicBezTo>
                  <a:pt x="199571" y="182395"/>
                  <a:pt x="481681" y="0"/>
                  <a:pt x="801656" y="0"/>
                </a:cubicBezTo>
                <a:cubicBezTo>
                  <a:pt x="1025638" y="0"/>
                  <a:pt x="1231066" y="89374"/>
                  <a:pt x="1391304" y="23815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022B5D87-7689-4E7F-B03A-7F803B5DF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872920" y="5836283"/>
            <a:ext cx="107098" cy="466589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innerShdw blurRad="63500" dist="2540000">
              <a:schemeClr val="accent1">
                <a:lumMod val="40000"/>
                <a:lumOff val="6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89" name="Content Placeholder 6">
            <a:extLst>
              <a:ext uri="{FF2B5EF4-FFF2-40B4-BE49-F238E27FC236}">
                <a16:creationId xmlns:a16="http://schemas.microsoft.com/office/drawing/2014/main" id="{B5FE8A1D-34CA-4A53-A761-AC926CCB64A1}"/>
              </a:ext>
            </a:extLst>
          </p:cNvPr>
          <p:cNvGraphicFramePr>
            <a:graphicFrameLocks noGrp="1"/>
          </p:cNvGraphicFramePr>
          <p:nvPr>
            <p:ph sz="half" idx="13"/>
            <p:extLst>
              <p:ext uri="{D42A27DB-BD31-4B8C-83A1-F6EECF244321}">
                <p14:modId xmlns:p14="http://schemas.microsoft.com/office/powerpoint/2010/main" val="4099589874"/>
              </p:ext>
            </p:extLst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346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6CC09F-7383-3A4C-555C-35DA0BB4B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7308850" cy="986400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sz="48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Costs</a:t>
            </a:r>
            <a:endParaRPr lang="en-US" sz="4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8392DC7-0988-443B-A0D0-E726C7DB6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4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115747CB-2225-C36C-BB9F-915F0E8829B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233203363"/>
              </p:ext>
            </p:extLst>
          </p:nvPr>
        </p:nvGraphicFramePr>
        <p:xfrm>
          <a:off x="550863" y="2624135"/>
          <a:ext cx="11090276" cy="3468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D566E56-C3AD-E301-32E8-D986B47F6757}"/>
              </a:ext>
            </a:extLst>
          </p:cNvPr>
          <p:cNvSpPr txBox="1"/>
          <p:nvPr/>
        </p:nvSpPr>
        <p:spPr>
          <a:xfrm>
            <a:off x="8237574" y="2902247"/>
            <a:ext cx="395442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pt-BR" b="0" i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Factors needed to considered 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lvl="0"/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lvl="0" indent="-342900">
              <a:buAutoNum type="arabicPeriod"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Number of schools</a:t>
            </a:r>
          </a:p>
          <a:p>
            <a:pPr marL="342900" lvl="0" indent="-342900">
              <a:buAutoNum type="arabicPeriod"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Internet Service provider(ISP) Costs</a:t>
            </a:r>
          </a:p>
          <a:p>
            <a:pPr marL="342900" lvl="0" indent="-342900">
              <a:buAutoNum type="arabicPeriod"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Infrastructure Requirements</a:t>
            </a:r>
          </a:p>
          <a:p>
            <a:pPr marL="342900" lvl="0" indent="-342900">
              <a:buAutoNum type="arabicPeriod"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Costs</a:t>
            </a:r>
          </a:p>
          <a:p>
            <a:pPr marL="342900" lvl="0" indent="-342900">
              <a:buAutoNum type="arabicPeriod"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Training and Support </a:t>
            </a:r>
          </a:p>
          <a:p>
            <a:pPr marL="342900" lvl="0" indent="-342900">
              <a:buAutoNum type="arabicPeriod"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Maintanance and Upgrades</a:t>
            </a:r>
          </a:p>
        </p:txBody>
      </p:sp>
    </p:spTree>
    <p:extLst>
      <p:ext uri="{BB962C8B-B14F-4D97-AF65-F5344CB8AC3E}">
        <p14:creationId xmlns:p14="http://schemas.microsoft.com/office/powerpoint/2010/main" val="23301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799" y="25386"/>
            <a:ext cx="7578764" cy="1039969"/>
          </a:xfrm>
          <a:noFill/>
        </p:spPr>
        <p:txBody>
          <a:bodyPr anchor="b"/>
          <a:lstStyle/>
          <a:p>
            <a:r>
              <a:rPr lang="en-ZA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Major Risks</a:t>
            </a:r>
            <a:r>
              <a:rPr lang="en-Z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&amp; Compliance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3282" y="1775078"/>
            <a:ext cx="5152980" cy="3218375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ZA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 - Technical failure</a:t>
            </a:r>
          </a:p>
          <a:p>
            <a:pPr algn="l"/>
            <a:r>
              <a:rPr lang="en-ZA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 - Budget overruns</a:t>
            </a:r>
          </a:p>
          <a:p>
            <a:pPr algn="l"/>
            <a:r>
              <a:rPr lang="en-ZA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 - Resistance to change</a:t>
            </a:r>
          </a:p>
          <a:p>
            <a:pPr algn="l"/>
            <a:r>
              <a:rPr lang="en-ZA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- Cybersecurity threats</a:t>
            </a:r>
          </a:p>
          <a:p>
            <a:pPr algn="l"/>
            <a:endParaRPr lang="en-ZA" b="0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endParaRPr lang="en-ZA" b="0" i="0" dirty="0">
              <a:effectLst/>
              <a:latin typeface="Arial" panose="020B0604020202020204" pitchFamily="34" charset="0"/>
            </a:endParaRP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4A7DC2-42C3-FDDF-02BF-9598D75A6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7FD3B30-0BC4-FE45-E325-B196B613CA2E}"/>
              </a:ext>
            </a:extLst>
          </p:cNvPr>
          <p:cNvSpPr txBox="1">
            <a:spLocks/>
          </p:cNvSpPr>
          <p:nvPr/>
        </p:nvSpPr>
        <p:spPr>
          <a:xfrm>
            <a:off x="6096000" y="1775077"/>
            <a:ext cx="5152980" cy="321837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normAutofit/>
          </a:bodyPr>
          <a:lstStyle>
            <a:lvl1pPr marL="0" indent="0" algn="r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Z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BBBEE status level </a:t>
            </a:r>
          </a:p>
          <a:p>
            <a:pPr algn="just"/>
            <a:r>
              <a:rPr lang="en-Z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Disclosure of interest</a:t>
            </a:r>
          </a:p>
          <a:p>
            <a:pPr algn="just"/>
            <a:r>
              <a:rPr lang="en-Z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POPIA </a:t>
            </a:r>
          </a:p>
          <a:p>
            <a:pPr algn="l"/>
            <a:endParaRPr lang="en-Z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endParaRPr lang="en-Z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endParaRPr lang="en-ZA" dirty="0">
              <a:latin typeface="Arial" panose="020B0604020202020204" pitchFamily="34" charset="0"/>
            </a:endParaRP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2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342EE1-43E5-4AFB-895D-B61B9656DC14}">
  <ds:schemaRefs>
    <ds:schemaRef ds:uri="http://schemas.microsoft.com/office/2006/metadata/properties"/>
    <ds:schemaRef ds:uri="http://www.w3.org/2000/xmlns/"/>
    <ds:schemaRef ds:uri="http://schemas.microsoft.com/sharepoint/v3"/>
    <ds:schemaRef ds:uri="http://www.w3.org/2001/XMLSchema-instance"/>
    <ds:schemaRef ds:uri="71af3243-3dd4-4a8d-8c0d-dd76da1f02a5"/>
    <ds:schemaRef ds:uri="http://schemas.microsoft.com/office/infopath/2007/PartnerControls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2F49CD38-5B57-4682-9FCE-B9174068D0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97783A8-901D-4F73-81D7-AA6841BEB3D7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71af3243-3dd4-4a8d-8c0d-dd76da1f02a5"/>
    <ds:schemaRef ds:uri="16c05727-aa75-4e4a-9b5f-8a80a1165891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3D float design</Template>
  <TotalTime>206</TotalTime>
  <Words>361</Words>
  <Application>Microsoft Office PowerPoint</Application>
  <PresentationFormat>Widescreen</PresentationFormat>
  <Paragraphs>74</Paragraphs>
  <Slides>10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3DFloatVTI</vt:lpstr>
      <vt:lpstr>PowerPoint Presentation</vt:lpstr>
      <vt:lpstr>Executive Summary </vt:lpstr>
      <vt:lpstr>Specific Objectives:    - Safe and fast Wi-Fi for all public schools    - Easy access to the "Umfundisi Wezinto" educational server   - A scalable, reliable, and maintainable network solution</vt:lpstr>
      <vt:lpstr> Problem Identification - Problem: Gaps in digital learning due to inconsistent Wi-Fi - Solution: Providing long-term Wi-Fi access to all schools </vt:lpstr>
      <vt:lpstr>Project Scope</vt:lpstr>
      <vt:lpstr>PowerPoint Presentation</vt:lpstr>
      <vt:lpstr>Expected Benefits &amp; Dis-Benefits</vt:lpstr>
      <vt:lpstr>Estimated Costs</vt:lpstr>
      <vt:lpstr>Major Risks &amp; Compliance</vt:lpstr>
      <vt:lpstr>Conclusion: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KHANYISILE MAGAYIYANA</dc:creator>
  <cp:lastModifiedBy>LUVUYELELO SAMBULO NCUBE</cp:lastModifiedBy>
  <cp:revision>5</cp:revision>
  <dcterms:created xsi:type="dcterms:W3CDTF">2024-10-16T15:52:44Z</dcterms:created>
  <dcterms:modified xsi:type="dcterms:W3CDTF">2024-10-17T02:56:05Z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